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3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D8F0"/>
    <a:srgbClr val="9C42E2"/>
    <a:srgbClr val="FC76B8"/>
    <a:srgbClr val="FC7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/>
    <p:restoredTop sz="81097"/>
  </p:normalViewPr>
  <p:slideViewPr>
    <p:cSldViewPr snapToGrid="0">
      <p:cViewPr varScale="1">
        <p:scale>
          <a:sx n="84" d="100"/>
          <a:sy n="84" d="100"/>
        </p:scale>
        <p:origin x="2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C487-3552-8343-A925-BF71EC7BD45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4D17C-6940-4A48-A696-17DB5D963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9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EF8AD-5D40-DB41-92B4-49561E1A14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44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motion, satellites, GPS, electromagnetic waves, magnetic compass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Career with army for travel, escape unhappy home, always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5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disease, infection, viruses, bacteria, genome, inheritance, microbiology techniques, health and safety - biohazards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Motivated by initial failure, break during 6th form, high grades, Cambridge University (first from school), PhD.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designing and building circuits, series, parallel, current, voltage, resistance, soldering, static, optical fibres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Apprenticeship, overcame failure at school, confidence boost, so many options within 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4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EF8AD-5D40-DB41-92B4-49561E1A14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parts of the body, cells, tissue, microscopes, ethics, animal testing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A levels, degree, diversity, creativity, academic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9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computer coding, designing apps, display technology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Degree apprenticeship, problem-solving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virtual reality, coding, interface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Apprenticeship, international, SEND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76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computer-aided design, engineering, sustainable travel, materials, composites, forces, motion, speed, friction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Apprentice, civil engineering, good salary, work experience, creativity, practical learner, gender diversity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6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rocks, water, forces, climate, assessing risk, sonar, density, pressure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Degree sponsored by employer, SEND, international travel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2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satellites, colour, light, optical fibres, control processes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Degree apprenticeship sponsored by BBC; a variety of placements, not A/A*, learning from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66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energy conservation, light, sound, gravity, forces, motion, friction, design, health and safety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Degree in civil engineering, passion, creativity, business owner, teamwork, gender diversity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6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CURRICULUM-MAPPING</a:t>
            </a:r>
          </a:p>
          <a:p>
            <a:endParaRPr lang="en-GB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STEM: power in circuits, series and parallel, light, sound, control, electronic systems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Roboto Condensed" panose="02000000000000000000" pitchFamily="2" charset="0"/>
                <a:ea typeface="Roboto Condensed" panose="02000000000000000000" pitchFamily="2" charset="0"/>
              </a:rPr>
              <a:t>Careers: Excluded from school but found passion, apprenticeship with BBC, several different roles, diversity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D729-CA87-674F-B0DB-645D59C40F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70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hyperlink" Target="https://peoplelikeus.io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74F3-575D-2C4C-0C84-4B1C1E586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7AC90-61B1-D9A0-2AF7-4F734F41A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7F54B-9AD4-4886-9687-0FB892F7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1A452-9833-0EA8-7E5F-EBBBE9AE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08E7-02F2-6E3F-BC58-0D5BD46E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7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0EAC-A175-4473-259C-18F0FFBC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2A314-3C41-90BF-FD5A-3D6CB45D2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EF9D9-C3C0-C251-6884-4A7B5818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1BD7-ADD1-5877-C69F-5EAC8E6E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1ABEF-ED7E-8380-A551-68C9AFCC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6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32B32-CCE7-0A13-7BBA-7AFC03CC3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81EB8-57F9-7BE9-C427-7D1B78D07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6F957-3CDE-8B2F-D704-C74649EC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7FAE8-38C8-EA38-770D-078618E2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44BEF-C16D-E413-A72D-1B7D67DF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2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4682-C9E6-08E1-E09D-072796F0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3141-B005-D92E-B74E-CBA3D66FC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2832-AD7E-99F7-E690-708B90CE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DADB-75D5-676F-086F-80772107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32D62-C56C-63BB-385D-8D4DE13F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E706-7870-B9DF-0983-FDED1D3C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A7679-6AFD-6F8A-AC91-D46BC2CEB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85EB3-D0EE-5936-3E8B-463F3D40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C90C-6682-5DEA-DF6C-C6492F9E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6FDD6-7AA9-48EE-A32D-19F84550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0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28CD-067C-C617-60F3-8F385373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0D40-BDC1-FF06-DD75-BBF5C2F05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621EA-58AD-2074-42CA-528A52BAE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00584-3FEF-07F1-9047-17282344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0E68F-DBB5-C6B1-B260-6E73F4F3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96FB7-E965-1074-ABB2-AAE47D84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5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D493-2100-645F-3E7B-353396EA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9C46B-6F53-5837-AB97-35AA71A8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1618B-F0DD-2D66-FDC1-F098C50C6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87376-3DE4-930F-0790-220AFB7FF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074B34-9123-F1C9-4B5D-66C0457A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65281-3764-74B2-04EC-4DE053E2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53A8B-6BD1-40DB-6B6E-F5FBD76D3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F7DE7-790D-94E8-35B8-5132372F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8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62DA-1F6F-3240-0342-599F383A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55964-C165-9B06-7DD2-719435BB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3A46B-C4DC-5B25-493A-EDB8C847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24AD7-5DDE-2ED8-65EA-4C9CED5D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E72DA-2C33-CBC7-FB60-EABB491F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ABCAB-5D31-EB39-9068-DD3CBD9A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66952-39E2-4C1D-A65A-3CF6F67E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8DA0029E-2F98-CE06-13A2-968AE1CED6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236" y="270153"/>
            <a:ext cx="1533381" cy="117012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FFD-4C05-CF4B-7F82-E102335AEBC1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2860474" y="460860"/>
            <a:ext cx="8050213" cy="1357312"/>
          </a:xfrm>
        </p:spPr>
        <p:txBody>
          <a:bodyPr lIns="0">
            <a:normAutofit fontScale="40000" lnSpcReduction="20000"/>
          </a:bodyPr>
          <a:lstStyle/>
          <a:p>
            <a:pPr marL="0" indent="0">
              <a:buNone/>
            </a:pPr>
            <a:r>
              <a:rPr lang="en-GB" sz="11100" b="1" dirty="0">
                <a:solidFill>
                  <a:srgbClr val="0F0F0F"/>
                </a:solidFill>
                <a:latin typeface="Roboto" panose="02000000000000000000" pitchFamily="2" charset="0"/>
              </a:rPr>
              <a:t>Cleo, </a:t>
            </a:r>
            <a:r>
              <a:rPr lang="en-GB" sz="11100" dirty="0">
                <a:latin typeface="Roboto" panose="02000000000000000000" pitchFamily="2" charset="0"/>
              </a:rPr>
              <a:t>Tissue Culture Scientist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F0F0F"/>
                </a:solidFill>
                <a:latin typeface="Roboto" panose="02000000000000000000" pitchFamily="2" charset="0"/>
              </a:rPr>
              <a:t>Creating artificial skin to test cosmetics &amp; medicines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7D802A-99DC-78F2-7225-F7ED7E5BB2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21338" y="5527567"/>
            <a:ext cx="2343739" cy="10812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DEAA5A-7A2E-D468-617E-3A2D79DD0A8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23450" y="1586403"/>
            <a:ext cx="2009463" cy="13309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9D7D4D-3D95-520A-7BD0-3189868E04C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823858" y="3442960"/>
            <a:ext cx="2036576" cy="13489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22A6A6-301F-CE7F-1C3A-0FCF86808A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0236" y="2137630"/>
            <a:ext cx="2009463" cy="133094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88D015-9A9C-295E-27C9-DD51F2974FC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4836" y="4246990"/>
            <a:ext cx="2009463" cy="13309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799C4-C594-2C6C-83C9-82843EA3FAE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455419" y="5527567"/>
            <a:ext cx="2343742" cy="108122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84A2AD4-2533-3AD9-A0B7-24B33F0E6E8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01537" y="5515088"/>
            <a:ext cx="2009463" cy="11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9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5E32-A0A1-A651-3851-7040D139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C3C6B-90C2-87F4-16B0-BA8AE5450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82904-365D-8102-8097-E4889292C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A04D0-38E1-5369-9BB8-322B5AF9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F0F40-9580-1228-B015-66B0C30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56735-B30A-B60B-E7CD-87645AC3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24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F021-0FEA-7810-C6EB-AE859A65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304221-29BE-D0D5-5C90-96FBD850A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CE84-ADC4-CF55-C1B2-28B546A71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F7521-3A2E-9A1B-84C8-C7A3BD40B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37134-4CE6-45F7-BDB7-1BC5BFD0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F434D-53FA-9D81-0CFC-89B6C6C9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5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E7820D-17C8-BD5C-31D2-5AABB7280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C39FB-26A5-B3C4-5078-6BB5AC787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E5D9-BEB7-1755-DD85-041BCB6B6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29A6D-ABDF-794E-AB2A-8A15AE954C1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82760-AE24-575E-DE2A-E7CCAEE72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BE455-9014-1496-648A-7962FA5A8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CBCA-D4CB-BF47-8FD9-E6D3D36A2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4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F2vY8i_8P8?feature=oembed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s://peoplelikeus.io/meet-the-people/jonatha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5L3LK4_3OA?feature=oembed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s://peoplelikeus.io/meet-the-people/cat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XqsNomGpqs?feature=oembed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s://peoplelikeus.io/meet-the-people/to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bit.ly/PLU_feedback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24.png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fjHz9HNe5k?feature=oembed" TargetMode="External"/><Relationship Id="rId6" Type="http://schemas.openxmlformats.org/officeDocument/2006/relationships/image" Target="../media/image1.png"/><Relationship Id="rId5" Type="http://schemas.openxmlformats.org/officeDocument/2006/relationships/hyperlink" Target="https://peoplelikeus.io/" TargetMode="External"/><Relationship Id="rId4" Type="http://schemas.openxmlformats.org/officeDocument/2006/relationships/hyperlink" Target="https://peoplelikeus.io/meet-the-people/cle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dvW2AyepKU?feature=oembed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peoplelikeus.io/meet-the-people/ree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v6OHkMzJNc?feature=oembed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s://peoplelikeus.io/meet-the-people/jam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pZ2tjT0PUQ?feature=oembed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s://peoplelikeus.io/meet-the-people/indi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i10b5Pima4?feature=oembed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s://peoplelikeus.io/meet-the-people/stuar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0xj1HdRBzI?feature=oembed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s://peoplelikeus.io/meet-the-people/jahangi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eV9d_MPh5s?feature=oembed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s://peoplelikeus.io/meet-the-people/michell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d2lTuhwLnk?feature=oembed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s://peoplelikeus.io/meet-the-people/r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ED7981F-4DDC-EC48-9995-2ED522A58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44" y="406485"/>
            <a:ext cx="2291607" cy="17487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FF7CA1-E987-F548-94FF-5D6B16F7FB12}"/>
              </a:ext>
            </a:extLst>
          </p:cNvPr>
          <p:cNvCxnSpPr/>
          <p:nvPr/>
        </p:nvCxnSpPr>
        <p:spPr>
          <a:xfrm>
            <a:off x="6096000" y="1301262"/>
            <a:ext cx="0" cy="4255477"/>
          </a:xfrm>
          <a:prstGeom prst="line">
            <a:avLst/>
          </a:prstGeom>
          <a:ln>
            <a:solidFill>
              <a:schemeClr val="accent1">
                <a:alpha val="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2D9A58-6FF6-CF65-B949-5C33163F2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752" y="1491343"/>
            <a:ext cx="9144000" cy="4065392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GB" sz="6200" b="1" dirty="0">
                <a:solidFill>
                  <a:srgbClr val="7030A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People Like Us:</a:t>
            </a:r>
            <a:br>
              <a:rPr lang="en-GB" sz="6200" b="1" dirty="0">
                <a:solidFill>
                  <a:srgbClr val="7030A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4800" dirty="0">
                <a:solidFill>
                  <a:srgbClr val="1AD8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STEM careers slides</a:t>
            </a:r>
            <a:br>
              <a:rPr lang="en-GB" sz="6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Find keywords in notes section under each slide, </a:t>
            </a: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matched to STEM &amp; careers at KS2-3.</a:t>
            </a: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For further support please visit https://peoplelikeus.io/about-us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or email PLU@fujitsu.co.uk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80AD44-ED5C-2D39-4354-D2D433303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8070" y="539645"/>
            <a:ext cx="1581845" cy="2277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521BD-6278-2E26-5115-179A6AE23B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071" y="6282805"/>
            <a:ext cx="1700564" cy="32172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FDE8224-F5C4-7C25-5BF0-DAA5CB1E4C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92642" y="6174447"/>
            <a:ext cx="974097" cy="448505"/>
          </a:xfrm>
          <a:prstGeom prst="rect">
            <a:avLst/>
          </a:prstGeom>
        </p:spPr>
      </p:pic>
      <p:pic>
        <p:nvPicPr>
          <p:cNvPr id="11274" name="Picture 10" descr="Fujitsu in the UK &amp; Ireland - Home | Facebook">
            <a:extLst>
              <a:ext uri="{FF2B5EF4-FFF2-40B4-BE49-F238E27FC236}">
                <a16:creationId xmlns:a16="http://schemas.microsoft.com/office/drawing/2014/main" id="{3FD5262A-38EA-D8DE-78F4-D5FEF03C8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198" y="6174447"/>
            <a:ext cx="560347" cy="5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E62DE8-8281-0D70-92F7-FB890FE8C615}"/>
              </a:ext>
            </a:extLst>
          </p:cNvPr>
          <p:cNvCxnSpPr>
            <a:cxnSpLocks/>
          </p:cNvCxnSpPr>
          <p:nvPr/>
        </p:nvCxnSpPr>
        <p:spPr>
          <a:xfrm>
            <a:off x="190121" y="5977719"/>
            <a:ext cx="11846954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37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16655" y="5305449"/>
            <a:ext cx="2189018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1"/>
            <a:ext cx="8767482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Jonathan,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camo comms wizard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Telecommunication engineer connecting battlefield vehicles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47386" y="2196626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Travel to broaden mind, with Army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9609" y="5573747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Using GPS to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track army vehicles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51158" y="1658610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53421 w 1930400"/>
              <a:gd name="connsiteY13" fmla="*/ 1201095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Life lessons I can teach my kids.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88659" y="3534611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Take things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apart – bike, computer...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4645" y="432710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Command &amp; control on battlefield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30019" y="6120323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Jonathan…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102837" y="5592219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Alien at first,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soon becomes second nature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FA0F60CC-DB2B-66BD-4C9D-1CC65FD27C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25891" y="5305449"/>
            <a:ext cx="2115127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1"/>
            <a:ext cx="6490800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Cate,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virus-buster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A cat-and-mouse battle with germs hijacking cells, including COVID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7180" y="2217772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Scientists can have piercings &amp; pink hair!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9609" y="5592219"/>
            <a:ext cx="1930400" cy="965200"/>
          </a:xfrm>
          <a:custGeom>
            <a:avLst/>
            <a:gdLst>
              <a:gd name="connsiteX0" fmla="*/ 0 w 2436701"/>
              <a:gd name="connsiteY0" fmla="*/ 160870 h 965200"/>
              <a:gd name="connsiteX1" fmla="*/ 160870 w 2436701"/>
              <a:gd name="connsiteY1" fmla="*/ 0 h 965200"/>
              <a:gd name="connsiteX2" fmla="*/ 1421409 w 2436701"/>
              <a:gd name="connsiteY2" fmla="*/ 0 h 965200"/>
              <a:gd name="connsiteX3" fmla="*/ 1421409 w 2436701"/>
              <a:gd name="connsiteY3" fmla="*/ 0 h 965200"/>
              <a:gd name="connsiteX4" fmla="*/ 2030584 w 2436701"/>
              <a:gd name="connsiteY4" fmla="*/ 0 h 965200"/>
              <a:gd name="connsiteX5" fmla="*/ 2275831 w 2436701"/>
              <a:gd name="connsiteY5" fmla="*/ 0 h 965200"/>
              <a:gd name="connsiteX6" fmla="*/ 2436701 w 2436701"/>
              <a:gd name="connsiteY6" fmla="*/ 160870 h 965200"/>
              <a:gd name="connsiteX7" fmla="*/ 2436701 w 2436701"/>
              <a:gd name="connsiteY7" fmla="*/ 160867 h 965200"/>
              <a:gd name="connsiteX8" fmla="*/ 3029185 w 2436701"/>
              <a:gd name="connsiteY8" fmla="*/ 258760 h 965200"/>
              <a:gd name="connsiteX9" fmla="*/ 2436701 w 2436701"/>
              <a:gd name="connsiteY9" fmla="*/ 402167 h 965200"/>
              <a:gd name="connsiteX10" fmla="*/ 2436701 w 2436701"/>
              <a:gd name="connsiteY10" fmla="*/ 804330 h 965200"/>
              <a:gd name="connsiteX11" fmla="*/ 2275831 w 2436701"/>
              <a:gd name="connsiteY11" fmla="*/ 965200 h 965200"/>
              <a:gd name="connsiteX12" fmla="*/ 2030584 w 2436701"/>
              <a:gd name="connsiteY12" fmla="*/ 965200 h 965200"/>
              <a:gd name="connsiteX13" fmla="*/ 1421409 w 2436701"/>
              <a:gd name="connsiteY13" fmla="*/ 965200 h 965200"/>
              <a:gd name="connsiteX14" fmla="*/ 1421409 w 2436701"/>
              <a:gd name="connsiteY14" fmla="*/ 965200 h 965200"/>
              <a:gd name="connsiteX15" fmla="*/ 160870 w 2436701"/>
              <a:gd name="connsiteY15" fmla="*/ 965200 h 965200"/>
              <a:gd name="connsiteX16" fmla="*/ 0 w 2436701"/>
              <a:gd name="connsiteY16" fmla="*/ 804330 h 965200"/>
              <a:gd name="connsiteX17" fmla="*/ 0 w 2436701"/>
              <a:gd name="connsiteY17" fmla="*/ 402167 h 965200"/>
              <a:gd name="connsiteX18" fmla="*/ 0 w 2436701"/>
              <a:gd name="connsiteY18" fmla="*/ 160867 h 965200"/>
              <a:gd name="connsiteX19" fmla="*/ 0 w 2436701"/>
              <a:gd name="connsiteY19" fmla="*/ 160867 h 965200"/>
              <a:gd name="connsiteX20" fmla="*/ 0 w 2436701"/>
              <a:gd name="connsiteY20" fmla="*/ 160870 h 965200"/>
              <a:gd name="connsiteX0" fmla="*/ 0 w 2436701"/>
              <a:gd name="connsiteY0" fmla="*/ 160870 h 965200"/>
              <a:gd name="connsiteX1" fmla="*/ 160870 w 2436701"/>
              <a:gd name="connsiteY1" fmla="*/ 0 h 965200"/>
              <a:gd name="connsiteX2" fmla="*/ 1421409 w 2436701"/>
              <a:gd name="connsiteY2" fmla="*/ 0 h 965200"/>
              <a:gd name="connsiteX3" fmla="*/ 1421409 w 2436701"/>
              <a:gd name="connsiteY3" fmla="*/ 0 h 965200"/>
              <a:gd name="connsiteX4" fmla="*/ 2030584 w 2436701"/>
              <a:gd name="connsiteY4" fmla="*/ 0 h 965200"/>
              <a:gd name="connsiteX5" fmla="*/ 2275831 w 2436701"/>
              <a:gd name="connsiteY5" fmla="*/ 0 h 965200"/>
              <a:gd name="connsiteX6" fmla="*/ 2436701 w 2436701"/>
              <a:gd name="connsiteY6" fmla="*/ 160870 h 965200"/>
              <a:gd name="connsiteX7" fmla="*/ 2436701 w 2436701"/>
              <a:gd name="connsiteY7" fmla="*/ 160867 h 965200"/>
              <a:gd name="connsiteX8" fmla="*/ 2436701 w 2436701"/>
              <a:gd name="connsiteY8" fmla="*/ 402167 h 965200"/>
              <a:gd name="connsiteX9" fmla="*/ 2436701 w 2436701"/>
              <a:gd name="connsiteY9" fmla="*/ 804330 h 965200"/>
              <a:gd name="connsiteX10" fmla="*/ 2275831 w 2436701"/>
              <a:gd name="connsiteY10" fmla="*/ 965200 h 965200"/>
              <a:gd name="connsiteX11" fmla="*/ 2030584 w 2436701"/>
              <a:gd name="connsiteY11" fmla="*/ 965200 h 965200"/>
              <a:gd name="connsiteX12" fmla="*/ 1421409 w 2436701"/>
              <a:gd name="connsiteY12" fmla="*/ 965200 h 965200"/>
              <a:gd name="connsiteX13" fmla="*/ 1421409 w 2436701"/>
              <a:gd name="connsiteY13" fmla="*/ 965200 h 965200"/>
              <a:gd name="connsiteX14" fmla="*/ 160870 w 2436701"/>
              <a:gd name="connsiteY14" fmla="*/ 965200 h 965200"/>
              <a:gd name="connsiteX15" fmla="*/ 0 w 2436701"/>
              <a:gd name="connsiteY15" fmla="*/ 804330 h 965200"/>
              <a:gd name="connsiteX16" fmla="*/ 0 w 2436701"/>
              <a:gd name="connsiteY16" fmla="*/ 402167 h 965200"/>
              <a:gd name="connsiteX17" fmla="*/ 0 w 2436701"/>
              <a:gd name="connsiteY17" fmla="*/ 160867 h 965200"/>
              <a:gd name="connsiteX18" fmla="*/ 0 w 2436701"/>
              <a:gd name="connsiteY18" fmla="*/ 160867 h 965200"/>
              <a:gd name="connsiteX19" fmla="*/ 0 w 2436701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36701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421409" y="0"/>
                </a:lnTo>
                <a:lnTo>
                  <a:pt x="1421409" y="0"/>
                </a:lnTo>
                <a:lnTo>
                  <a:pt x="2030584" y="0"/>
                </a:lnTo>
                <a:lnTo>
                  <a:pt x="2275831" y="0"/>
                </a:lnTo>
                <a:cubicBezTo>
                  <a:pt x="2364677" y="0"/>
                  <a:pt x="2436701" y="72024"/>
                  <a:pt x="2436701" y="160870"/>
                </a:cubicBezTo>
                <a:lnTo>
                  <a:pt x="2436701" y="160867"/>
                </a:lnTo>
                <a:lnTo>
                  <a:pt x="2436701" y="402167"/>
                </a:lnTo>
                <a:lnTo>
                  <a:pt x="2436701" y="804330"/>
                </a:lnTo>
                <a:cubicBezTo>
                  <a:pt x="2436701" y="893176"/>
                  <a:pt x="2364677" y="965200"/>
                  <a:pt x="2275831" y="965200"/>
                </a:cubicBezTo>
                <a:lnTo>
                  <a:pt x="2030584" y="965200"/>
                </a:lnTo>
                <a:lnTo>
                  <a:pt x="1421409" y="965200"/>
                </a:lnTo>
                <a:lnTo>
                  <a:pt x="1421409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 work with petri dishes, viruses, bacteria, white blood cells…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40491" y="1507065"/>
            <a:ext cx="2000527" cy="1274980"/>
          </a:xfrm>
          <a:custGeom>
            <a:avLst/>
            <a:gdLst>
              <a:gd name="connsiteX0" fmla="*/ 0 w 1930400"/>
              <a:gd name="connsiteY0" fmla="*/ 212501 h 1274980"/>
              <a:gd name="connsiteX1" fmla="*/ 212501 w 1930400"/>
              <a:gd name="connsiteY1" fmla="*/ 0 h 1274980"/>
              <a:gd name="connsiteX2" fmla="*/ 1126067 w 1930400"/>
              <a:gd name="connsiteY2" fmla="*/ 0 h 1274980"/>
              <a:gd name="connsiteX3" fmla="*/ 1126067 w 1930400"/>
              <a:gd name="connsiteY3" fmla="*/ 0 h 1274980"/>
              <a:gd name="connsiteX4" fmla="*/ 1608667 w 1930400"/>
              <a:gd name="connsiteY4" fmla="*/ 0 h 1274980"/>
              <a:gd name="connsiteX5" fmla="*/ 1717899 w 1930400"/>
              <a:gd name="connsiteY5" fmla="*/ 0 h 1274980"/>
              <a:gd name="connsiteX6" fmla="*/ 1930400 w 1930400"/>
              <a:gd name="connsiteY6" fmla="*/ 212501 h 1274980"/>
              <a:gd name="connsiteX7" fmla="*/ 1930400 w 1930400"/>
              <a:gd name="connsiteY7" fmla="*/ 743738 h 1274980"/>
              <a:gd name="connsiteX8" fmla="*/ 1930400 w 1930400"/>
              <a:gd name="connsiteY8" fmla="*/ 743738 h 1274980"/>
              <a:gd name="connsiteX9" fmla="*/ 1930400 w 1930400"/>
              <a:gd name="connsiteY9" fmla="*/ 1062483 h 1274980"/>
              <a:gd name="connsiteX10" fmla="*/ 1930400 w 1930400"/>
              <a:gd name="connsiteY10" fmla="*/ 1062479 h 1274980"/>
              <a:gd name="connsiteX11" fmla="*/ 1717899 w 1930400"/>
              <a:gd name="connsiteY11" fmla="*/ 1274980 h 1274980"/>
              <a:gd name="connsiteX12" fmla="*/ 1608667 w 1930400"/>
              <a:gd name="connsiteY12" fmla="*/ 1274980 h 1274980"/>
              <a:gd name="connsiteX13" fmla="*/ 1767069 w 1930400"/>
              <a:gd name="connsiteY13" fmla="*/ 1550529 h 1274980"/>
              <a:gd name="connsiteX14" fmla="*/ 1126067 w 1930400"/>
              <a:gd name="connsiteY14" fmla="*/ 1274980 h 1274980"/>
              <a:gd name="connsiteX15" fmla="*/ 212501 w 1930400"/>
              <a:gd name="connsiteY15" fmla="*/ 1274980 h 1274980"/>
              <a:gd name="connsiteX16" fmla="*/ 0 w 1930400"/>
              <a:gd name="connsiteY16" fmla="*/ 1062479 h 1274980"/>
              <a:gd name="connsiteX17" fmla="*/ 0 w 1930400"/>
              <a:gd name="connsiteY17" fmla="*/ 1062483 h 1274980"/>
              <a:gd name="connsiteX18" fmla="*/ 0 w 1930400"/>
              <a:gd name="connsiteY18" fmla="*/ 743738 h 1274980"/>
              <a:gd name="connsiteX19" fmla="*/ 0 w 1930400"/>
              <a:gd name="connsiteY19" fmla="*/ 743738 h 1274980"/>
              <a:gd name="connsiteX20" fmla="*/ 0 w 1930400"/>
              <a:gd name="connsiteY20" fmla="*/ 212501 h 1274980"/>
              <a:gd name="connsiteX0" fmla="*/ 0 w 1930400"/>
              <a:gd name="connsiteY0" fmla="*/ 212501 h 1274980"/>
              <a:gd name="connsiteX1" fmla="*/ 212501 w 1930400"/>
              <a:gd name="connsiteY1" fmla="*/ 0 h 1274980"/>
              <a:gd name="connsiteX2" fmla="*/ 1126067 w 1930400"/>
              <a:gd name="connsiteY2" fmla="*/ 0 h 1274980"/>
              <a:gd name="connsiteX3" fmla="*/ 1126067 w 1930400"/>
              <a:gd name="connsiteY3" fmla="*/ 0 h 1274980"/>
              <a:gd name="connsiteX4" fmla="*/ 1608667 w 1930400"/>
              <a:gd name="connsiteY4" fmla="*/ 0 h 1274980"/>
              <a:gd name="connsiteX5" fmla="*/ 1717899 w 1930400"/>
              <a:gd name="connsiteY5" fmla="*/ 0 h 1274980"/>
              <a:gd name="connsiteX6" fmla="*/ 1930400 w 1930400"/>
              <a:gd name="connsiteY6" fmla="*/ 212501 h 1274980"/>
              <a:gd name="connsiteX7" fmla="*/ 1930400 w 1930400"/>
              <a:gd name="connsiteY7" fmla="*/ 743738 h 1274980"/>
              <a:gd name="connsiteX8" fmla="*/ 1930400 w 1930400"/>
              <a:gd name="connsiteY8" fmla="*/ 743738 h 1274980"/>
              <a:gd name="connsiteX9" fmla="*/ 1930400 w 1930400"/>
              <a:gd name="connsiteY9" fmla="*/ 1062483 h 1274980"/>
              <a:gd name="connsiteX10" fmla="*/ 1930400 w 1930400"/>
              <a:gd name="connsiteY10" fmla="*/ 1062479 h 1274980"/>
              <a:gd name="connsiteX11" fmla="*/ 1717899 w 1930400"/>
              <a:gd name="connsiteY11" fmla="*/ 1274980 h 1274980"/>
              <a:gd name="connsiteX12" fmla="*/ 1608667 w 1930400"/>
              <a:gd name="connsiteY12" fmla="*/ 1274980 h 1274980"/>
              <a:gd name="connsiteX13" fmla="*/ 1126067 w 1930400"/>
              <a:gd name="connsiteY13" fmla="*/ 1274980 h 1274980"/>
              <a:gd name="connsiteX14" fmla="*/ 212501 w 1930400"/>
              <a:gd name="connsiteY14" fmla="*/ 1274980 h 1274980"/>
              <a:gd name="connsiteX15" fmla="*/ 0 w 1930400"/>
              <a:gd name="connsiteY15" fmla="*/ 1062479 h 1274980"/>
              <a:gd name="connsiteX16" fmla="*/ 0 w 1930400"/>
              <a:gd name="connsiteY16" fmla="*/ 1062483 h 1274980"/>
              <a:gd name="connsiteX17" fmla="*/ 0 w 1930400"/>
              <a:gd name="connsiteY17" fmla="*/ 743738 h 1274980"/>
              <a:gd name="connsiteX18" fmla="*/ 0 w 1930400"/>
              <a:gd name="connsiteY18" fmla="*/ 743738 h 1274980"/>
              <a:gd name="connsiteX19" fmla="*/ 0 w 1930400"/>
              <a:gd name="connsiteY19" fmla="*/ 212501 h 12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274980">
                <a:moveTo>
                  <a:pt x="0" y="212501"/>
                </a:moveTo>
                <a:cubicBezTo>
                  <a:pt x="0" y="95140"/>
                  <a:pt x="95140" y="0"/>
                  <a:pt x="212501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17899" y="0"/>
                </a:lnTo>
                <a:cubicBezTo>
                  <a:pt x="1835260" y="0"/>
                  <a:pt x="1930400" y="95140"/>
                  <a:pt x="1930400" y="212501"/>
                </a:cubicBezTo>
                <a:lnTo>
                  <a:pt x="1930400" y="743738"/>
                </a:lnTo>
                <a:lnTo>
                  <a:pt x="1930400" y="743738"/>
                </a:lnTo>
                <a:lnTo>
                  <a:pt x="1930400" y="1062483"/>
                </a:lnTo>
                <a:lnTo>
                  <a:pt x="1930400" y="1062479"/>
                </a:lnTo>
                <a:cubicBezTo>
                  <a:pt x="1930400" y="1179840"/>
                  <a:pt x="1835260" y="1274980"/>
                  <a:pt x="1717899" y="1274980"/>
                </a:cubicBezTo>
                <a:lnTo>
                  <a:pt x="1608667" y="1274980"/>
                </a:lnTo>
                <a:lnTo>
                  <a:pt x="1126067" y="1274980"/>
                </a:lnTo>
                <a:lnTo>
                  <a:pt x="212501" y="1274980"/>
                </a:lnTo>
                <a:cubicBezTo>
                  <a:pt x="95140" y="1274980"/>
                  <a:pt x="0" y="1179840"/>
                  <a:pt x="0" y="1062479"/>
                </a:cubicBezTo>
                <a:lnTo>
                  <a:pt x="0" y="1062483"/>
                </a:lnTo>
                <a:lnTo>
                  <a:pt x="0" y="743738"/>
                </a:lnTo>
                <a:lnTo>
                  <a:pt x="0" y="743738"/>
                </a:lnTo>
                <a:lnTo>
                  <a:pt x="0" y="21250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Think a degree is </a:t>
            </a:r>
            <a:b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 waste of time?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You’ll turn 21 anyway!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88102" y="3401292"/>
            <a:ext cx="1930400" cy="1168268"/>
          </a:xfrm>
          <a:custGeom>
            <a:avLst/>
            <a:gdLst>
              <a:gd name="connsiteX0" fmla="*/ 0 w 1930400"/>
              <a:gd name="connsiteY0" fmla="*/ 194715 h 1168268"/>
              <a:gd name="connsiteX1" fmla="*/ 194715 w 1930400"/>
              <a:gd name="connsiteY1" fmla="*/ 0 h 1168268"/>
              <a:gd name="connsiteX2" fmla="*/ 321733 w 1930400"/>
              <a:gd name="connsiteY2" fmla="*/ 0 h 1168268"/>
              <a:gd name="connsiteX3" fmla="*/ 321733 w 1930400"/>
              <a:gd name="connsiteY3" fmla="*/ 0 h 1168268"/>
              <a:gd name="connsiteX4" fmla="*/ 804333 w 1930400"/>
              <a:gd name="connsiteY4" fmla="*/ 0 h 1168268"/>
              <a:gd name="connsiteX5" fmla="*/ 1735685 w 1930400"/>
              <a:gd name="connsiteY5" fmla="*/ 0 h 1168268"/>
              <a:gd name="connsiteX6" fmla="*/ 1930400 w 1930400"/>
              <a:gd name="connsiteY6" fmla="*/ 194715 h 1168268"/>
              <a:gd name="connsiteX7" fmla="*/ 1930400 w 1930400"/>
              <a:gd name="connsiteY7" fmla="*/ 681490 h 1168268"/>
              <a:gd name="connsiteX8" fmla="*/ 1930400 w 1930400"/>
              <a:gd name="connsiteY8" fmla="*/ 681490 h 1168268"/>
              <a:gd name="connsiteX9" fmla="*/ 1930400 w 1930400"/>
              <a:gd name="connsiteY9" fmla="*/ 973557 h 1168268"/>
              <a:gd name="connsiteX10" fmla="*/ 1930400 w 1930400"/>
              <a:gd name="connsiteY10" fmla="*/ 973553 h 1168268"/>
              <a:gd name="connsiteX11" fmla="*/ 1735685 w 1930400"/>
              <a:gd name="connsiteY11" fmla="*/ 1168268 h 1168268"/>
              <a:gd name="connsiteX12" fmla="*/ 804333 w 1930400"/>
              <a:gd name="connsiteY12" fmla="*/ 1168268 h 1168268"/>
              <a:gd name="connsiteX13" fmla="*/ 156633 w 1930400"/>
              <a:gd name="connsiteY13" fmla="*/ 1437273 h 1168268"/>
              <a:gd name="connsiteX14" fmla="*/ 321733 w 1930400"/>
              <a:gd name="connsiteY14" fmla="*/ 1168268 h 1168268"/>
              <a:gd name="connsiteX15" fmla="*/ 194715 w 1930400"/>
              <a:gd name="connsiteY15" fmla="*/ 1168268 h 1168268"/>
              <a:gd name="connsiteX16" fmla="*/ 0 w 1930400"/>
              <a:gd name="connsiteY16" fmla="*/ 973553 h 1168268"/>
              <a:gd name="connsiteX17" fmla="*/ 0 w 1930400"/>
              <a:gd name="connsiteY17" fmla="*/ 973557 h 1168268"/>
              <a:gd name="connsiteX18" fmla="*/ 0 w 1930400"/>
              <a:gd name="connsiteY18" fmla="*/ 681490 h 1168268"/>
              <a:gd name="connsiteX19" fmla="*/ 0 w 1930400"/>
              <a:gd name="connsiteY19" fmla="*/ 681490 h 1168268"/>
              <a:gd name="connsiteX20" fmla="*/ 0 w 1930400"/>
              <a:gd name="connsiteY20" fmla="*/ 194715 h 1168268"/>
              <a:gd name="connsiteX0" fmla="*/ 0 w 1930400"/>
              <a:gd name="connsiteY0" fmla="*/ 194715 h 1168268"/>
              <a:gd name="connsiteX1" fmla="*/ 194715 w 1930400"/>
              <a:gd name="connsiteY1" fmla="*/ 0 h 1168268"/>
              <a:gd name="connsiteX2" fmla="*/ 321733 w 1930400"/>
              <a:gd name="connsiteY2" fmla="*/ 0 h 1168268"/>
              <a:gd name="connsiteX3" fmla="*/ 321733 w 1930400"/>
              <a:gd name="connsiteY3" fmla="*/ 0 h 1168268"/>
              <a:gd name="connsiteX4" fmla="*/ 804333 w 1930400"/>
              <a:gd name="connsiteY4" fmla="*/ 0 h 1168268"/>
              <a:gd name="connsiteX5" fmla="*/ 1735685 w 1930400"/>
              <a:gd name="connsiteY5" fmla="*/ 0 h 1168268"/>
              <a:gd name="connsiteX6" fmla="*/ 1930400 w 1930400"/>
              <a:gd name="connsiteY6" fmla="*/ 194715 h 1168268"/>
              <a:gd name="connsiteX7" fmla="*/ 1930400 w 1930400"/>
              <a:gd name="connsiteY7" fmla="*/ 681490 h 1168268"/>
              <a:gd name="connsiteX8" fmla="*/ 1930400 w 1930400"/>
              <a:gd name="connsiteY8" fmla="*/ 681490 h 1168268"/>
              <a:gd name="connsiteX9" fmla="*/ 1930400 w 1930400"/>
              <a:gd name="connsiteY9" fmla="*/ 973557 h 1168268"/>
              <a:gd name="connsiteX10" fmla="*/ 1930400 w 1930400"/>
              <a:gd name="connsiteY10" fmla="*/ 973553 h 1168268"/>
              <a:gd name="connsiteX11" fmla="*/ 1735685 w 1930400"/>
              <a:gd name="connsiteY11" fmla="*/ 1168268 h 1168268"/>
              <a:gd name="connsiteX12" fmla="*/ 804333 w 1930400"/>
              <a:gd name="connsiteY12" fmla="*/ 1168268 h 1168268"/>
              <a:gd name="connsiteX13" fmla="*/ 321733 w 1930400"/>
              <a:gd name="connsiteY13" fmla="*/ 1168268 h 1168268"/>
              <a:gd name="connsiteX14" fmla="*/ 194715 w 1930400"/>
              <a:gd name="connsiteY14" fmla="*/ 1168268 h 1168268"/>
              <a:gd name="connsiteX15" fmla="*/ 0 w 1930400"/>
              <a:gd name="connsiteY15" fmla="*/ 973553 h 1168268"/>
              <a:gd name="connsiteX16" fmla="*/ 0 w 1930400"/>
              <a:gd name="connsiteY16" fmla="*/ 973557 h 1168268"/>
              <a:gd name="connsiteX17" fmla="*/ 0 w 1930400"/>
              <a:gd name="connsiteY17" fmla="*/ 681490 h 1168268"/>
              <a:gd name="connsiteX18" fmla="*/ 0 w 1930400"/>
              <a:gd name="connsiteY18" fmla="*/ 681490 h 1168268"/>
              <a:gd name="connsiteX19" fmla="*/ 0 w 1930400"/>
              <a:gd name="connsiteY19" fmla="*/ 194715 h 116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168268">
                <a:moveTo>
                  <a:pt x="0" y="194715"/>
                </a:moveTo>
                <a:cubicBezTo>
                  <a:pt x="0" y="87177"/>
                  <a:pt x="87177" y="0"/>
                  <a:pt x="194715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35685" y="0"/>
                </a:lnTo>
                <a:cubicBezTo>
                  <a:pt x="1843223" y="0"/>
                  <a:pt x="1930400" y="87177"/>
                  <a:pt x="1930400" y="194715"/>
                </a:cubicBezTo>
                <a:lnTo>
                  <a:pt x="1930400" y="681490"/>
                </a:lnTo>
                <a:lnTo>
                  <a:pt x="1930400" y="681490"/>
                </a:lnTo>
                <a:lnTo>
                  <a:pt x="1930400" y="973557"/>
                </a:lnTo>
                <a:lnTo>
                  <a:pt x="1930400" y="973553"/>
                </a:lnTo>
                <a:cubicBezTo>
                  <a:pt x="1930400" y="1081091"/>
                  <a:pt x="1843223" y="1168268"/>
                  <a:pt x="1735685" y="1168268"/>
                </a:cubicBezTo>
                <a:lnTo>
                  <a:pt x="804333" y="1168268"/>
                </a:lnTo>
                <a:lnTo>
                  <a:pt x="321733" y="1168268"/>
                </a:lnTo>
                <a:lnTo>
                  <a:pt x="194715" y="1168268"/>
                </a:lnTo>
                <a:cubicBezTo>
                  <a:pt x="87177" y="1168268"/>
                  <a:pt x="0" y="1081091"/>
                  <a:pt x="0" y="973553"/>
                </a:cubicBezTo>
                <a:lnTo>
                  <a:pt x="0" y="973557"/>
                </a:lnTo>
                <a:lnTo>
                  <a:pt x="0" y="681490"/>
                </a:lnTo>
                <a:lnTo>
                  <a:pt x="0" y="681490"/>
                </a:lnTo>
                <a:lnTo>
                  <a:pt x="0" y="19471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can be myself; I have autonomy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18709" y="4312871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Teacher predicted me E, I got A* - that showed him!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57170" y="6112364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Cate…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80652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Using my brain to do something important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7FFACA50-5698-4AB6-B371-CFF1B1074E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39223" y="5305449"/>
            <a:ext cx="2101727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0"/>
            <a:ext cx="6480000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Tom,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network fixer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Loves everything that works on data – phones, shopping, gaming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4740" y="2217396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School is a fish tank; life is the ocean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79323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 had no confidence at school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49328" y="1641358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67069 w 1930400"/>
              <a:gd name="connsiteY13" fmla="*/ 1242039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see the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Mona Lisa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in a firewall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41712" y="3534611"/>
            <a:ext cx="1999238" cy="965200"/>
          </a:xfrm>
          <a:custGeom>
            <a:avLst/>
            <a:gdLst>
              <a:gd name="connsiteX0" fmla="*/ 0 w 2197100"/>
              <a:gd name="connsiteY0" fmla="*/ 160870 h 965200"/>
              <a:gd name="connsiteX1" fmla="*/ 160870 w 2197100"/>
              <a:gd name="connsiteY1" fmla="*/ 0 h 965200"/>
              <a:gd name="connsiteX2" fmla="*/ 366183 w 2197100"/>
              <a:gd name="connsiteY2" fmla="*/ 0 h 965200"/>
              <a:gd name="connsiteX3" fmla="*/ 366183 w 2197100"/>
              <a:gd name="connsiteY3" fmla="*/ 0 h 965200"/>
              <a:gd name="connsiteX4" fmla="*/ 915458 w 2197100"/>
              <a:gd name="connsiteY4" fmla="*/ 0 h 965200"/>
              <a:gd name="connsiteX5" fmla="*/ 2036230 w 2197100"/>
              <a:gd name="connsiteY5" fmla="*/ 0 h 965200"/>
              <a:gd name="connsiteX6" fmla="*/ 2197100 w 2197100"/>
              <a:gd name="connsiteY6" fmla="*/ 160870 h 965200"/>
              <a:gd name="connsiteX7" fmla="*/ 2197100 w 2197100"/>
              <a:gd name="connsiteY7" fmla="*/ 563033 h 965200"/>
              <a:gd name="connsiteX8" fmla="*/ 2197100 w 2197100"/>
              <a:gd name="connsiteY8" fmla="*/ 563033 h 965200"/>
              <a:gd name="connsiteX9" fmla="*/ 2197100 w 2197100"/>
              <a:gd name="connsiteY9" fmla="*/ 804333 h 965200"/>
              <a:gd name="connsiteX10" fmla="*/ 2197100 w 2197100"/>
              <a:gd name="connsiteY10" fmla="*/ 804330 h 965200"/>
              <a:gd name="connsiteX11" fmla="*/ 2036230 w 2197100"/>
              <a:gd name="connsiteY11" fmla="*/ 965200 h 965200"/>
              <a:gd name="connsiteX12" fmla="*/ 915458 w 2197100"/>
              <a:gd name="connsiteY12" fmla="*/ 965200 h 965200"/>
              <a:gd name="connsiteX13" fmla="*/ 178273 w 2197100"/>
              <a:gd name="connsiteY13" fmla="*/ 1187447 h 965200"/>
              <a:gd name="connsiteX14" fmla="*/ 366183 w 2197100"/>
              <a:gd name="connsiteY14" fmla="*/ 965200 h 965200"/>
              <a:gd name="connsiteX15" fmla="*/ 160870 w 2197100"/>
              <a:gd name="connsiteY15" fmla="*/ 965200 h 965200"/>
              <a:gd name="connsiteX16" fmla="*/ 0 w 2197100"/>
              <a:gd name="connsiteY16" fmla="*/ 804330 h 965200"/>
              <a:gd name="connsiteX17" fmla="*/ 0 w 2197100"/>
              <a:gd name="connsiteY17" fmla="*/ 804333 h 965200"/>
              <a:gd name="connsiteX18" fmla="*/ 0 w 2197100"/>
              <a:gd name="connsiteY18" fmla="*/ 563033 h 965200"/>
              <a:gd name="connsiteX19" fmla="*/ 0 w 2197100"/>
              <a:gd name="connsiteY19" fmla="*/ 563033 h 965200"/>
              <a:gd name="connsiteX20" fmla="*/ 0 w 2197100"/>
              <a:gd name="connsiteY20" fmla="*/ 160870 h 965200"/>
              <a:gd name="connsiteX0" fmla="*/ 0 w 2197100"/>
              <a:gd name="connsiteY0" fmla="*/ 160870 h 965200"/>
              <a:gd name="connsiteX1" fmla="*/ 160870 w 2197100"/>
              <a:gd name="connsiteY1" fmla="*/ 0 h 965200"/>
              <a:gd name="connsiteX2" fmla="*/ 366183 w 2197100"/>
              <a:gd name="connsiteY2" fmla="*/ 0 h 965200"/>
              <a:gd name="connsiteX3" fmla="*/ 366183 w 2197100"/>
              <a:gd name="connsiteY3" fmla="*/ 0 h 965200"/>
              <a:gd name="connsiteX4" fmla="*/ 915458 w 2197100"/>
              <a:gd name="connsiteY4" fmla="*/ 0 h 965200"/>
              <a:gd name="connsiteX5" fmla="*/ 2036230 w 2197100"/>
              <a:gd name="connsiteY5" fmla="*/ 0 h 965200"/>
              <a:gd name="connsiteX6" fmla="*/ 2197100 w 2197100"/>
              <a:gd name="connsiteY6" fmla="*/ 160870 h 965200"/>
              <a:gd name="connsiteX7" fmla="*/ 2197100 w 2197100"/>
              <a:gd name="connsiteY7" fmla="*/ 563033 h 965200"/>
              <a:gd name="connsiteX8" fmla="*/ 2197100 w 2197100"/>
              <a:gd name="connsiteY8" fmla="*/ 563033 h 965200"/>
              <a:gd name="connsiteX9" fmla="*/ 2197100 w 2197100"/>
              <a:gd name="connsiteY9" fmla="*/ 804333 h 965200"/>
              <a:gd name="connsiteX10" fmla="*/ 2197100 w 2197100"/>
              <a:gd name="connsiteY10" fmla="*/ 804330 h 965200"/>
              <a:gd name="connsiteX11" fmla="*/ 2036230 w 2197100"/>
              <a:gd name="connsiteY11" fmla="*/ 965200 h 965200"/>
              <a:gd name="connsiteX12" fmla="*/ 915458 w 2197100"/>
              <a:gd name="connsiteY12" fmla="*/ 965200 h 965200"/>
              <a:gd name="connsiteX13" fmla="*/ 366183 w 2197100"/>
              <a:gd name="connsiteY13" fmla="*/ 965200 h 965200"/>
              <a:gd name="connsiteX14" fmla="*/ 160870 w 2197100"/>
              <a:gd name="connsiteY14" fmla="*/ 965200 h 965200"/>
              <a:gd name="connsiteX15" fmla="*/ 0 w 2197100"/>
              <a:gd name="connsiteY15" fmla="*/ 804330 h 965200"/>
              <a:gd name="connsiteX16" fmla="*/ 0 w 2197100"/>
              <a:gd name="connsiteY16" fmla="*/ 804333 h 965200"/>
              <a:gd name="connsiteX17" fmla="*/ 0 w 2197100"/>
              <a:gd name="connsiteY17" fmla="*/ 563033 h 965200"/>
              <a:gd name="connsiteX18" fmla="*/ 0 w 2197100"/>
              <a:gd name="connsiteY18" fmla="*/ 563033 h 965200"/>
              <a:gd name="connsiteX19" fmla="*/ 0 w 21971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971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66183" y="0"/>
                </a:lnTo>
                <a:lnTo>
                  <a:pt x="366183" y="0"/>
                </a:lnTo>
                <a:lnTo>
                  <a:pt x="915458" y="0"/>
                </a:lnTo>
                <a:lnTo>
                  <a:pt x="2036230" y="0"/>
                </a:lnTo>
                <a:cubicBezTo>
                  <a:pt x="2125076" y="0"/>
                  <a:pt x="2197100" y="72024"/>
                  <a:pt x="2197100" y="160870"/>
                </a:cubicBezTo>
                <a:lnTo>
                  <a:pt x="2197100" y="563033"/>
                </a:lnTo>
                <a:lnTo>
                  <a:pt x="2197100" y="563033"/>
                </a:lnTo>
                <a:lnTo>
                  <a:pt x="2197100" y="804333"/>
                </a:lnTo>
                <a:lnTo>
                  <a:pt x="2197100" y="804330"/>
                </a:lnTo>
                <a:cubicBezTo>
                  <a:pt x="2197100" y="893176"/>
                  <a:pt x="2125076" y="965200"/>
                  <a:pt x="2036230" y="965200"/>
                </a:cubicBezTo>
                <a:lnTo>
                  <a:pt x="915458" y="965200"/>
                </a:lnTo>
                <a:lnTo>
                  <a:pt x="36618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modified my x-box to get internet – that got me hired!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26114" y="432223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 didn’t learn to read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9962370" y="6102461"/>
            <a:ext cx="172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102227" y="559657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Meeting other nerds was a revelation</a:t>
            </a:r>
          </a:p>
        </p:txBody>
      </p:sp>
      <p:pic>
        <p:nvPicPr>
          <p:cNvPr id="8" name="Online Media 7">
            <a:hlinkClick r:id="" action="ppaction://media"/>
            <a:extLst>
              <a:ext uri="{FF2B5EF4-FFF2-40B4-BE49-F238E27FC236}">
                <a16:creationId xmlns:a16="http://schemas.microsoft.com/office/drawing/2014/main" id="{7BD675F3-E651-B2FB-D611-1A564F52749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FF7CA1-E987-F548-94FF-5D6B16F7FB12}"/>
              </a:ext>
            </a:extLst>
          </p:cNvPr>
          <p:cNvCxnSpPr/>
          <p:nvPr/>
        </p:nvCxnSpPr>
        <p:spPr>
          <a:xfrm>
            <a:off x="6096000" y="1301262"/>
            <a:ext cx="0" cy="4255477"/>
          </a:xfrm>
          <a:prstGeom prst="line">
            <a:avLst/>
          </a:prstGeom>
          <a:ln>
            <a:solidFill>
              <a:schemeClr val="accent1">
                <a:alpha val="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2D9A58-6FF6-CF65-B949-5C33163F2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752" y="2712129"/>
            <a:ext cx="9144000" cy="2844603"/>
          </a:xfrm>
        </p:spPr>
        <p:txBody>
          <a:bodyPr>
            <a:normAutofit fontScale="90000"/>
          </a:bodyPr>
          <a:lstStyle/>
          <a:p>
            <a:r>
              <a:rPr lang="en-GB" sz="7600" b="1" dirty="0">
                <a:solidFill>
                  <a:srgbClr val="7030A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We’d love your feedback:</a:t>
            </a:r>
            <a:br>
              <a:rPr lang="en-GB" sz="7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https://bit.ly/PLU_feedback</a:t>
            </a:r>
            <a:br>
              <a:rPr lang="en-GB" sz="2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Any questions or ideas?  Email PLU@fujitsu.co.uk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599FE-93EB-4088-1FC1-4083FF05A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7887" y="365016"/>
            <a:ext cx="2042028" cy="2042028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EDA86C0-BD4D-E66A-ADDD-2BEDECB86E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444" y="406485"/>
            <a:ext cx="2291607" cy="17487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91F9FE-9441-BEDD-A4F1-299084B85A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071" y="6282805"/>
            <a:ext cx="1700564" cy="32172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B9F6BCD-46E2-B77F-958D-5A1D91703F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2642" y="6174447"/>
            <a:ext cx="974097" cy="448505"/>
          </a:xfrm>
          <a:prstGeom prst="rect">
            <a:avLst/>
          </a:prstGeom>
        </p:spPr>
      </p:pic>
      <p:pic>
        <p:nvPicPr>
          <p:cNvPr id="12" name="Picture 10" descr="Fujitsu in the UK &amp; Ireland - Home | Facebook">
            <a:extLst>
              <a:ext uri="{FF2B5EF4-FFF2-40B4-BE49-F238E27FC236}">
                <a16:creationId xmlns:a16="http://schemas.microsoft.com/office/drawing/2014/main" id="{5A9A9179-7C85-9D29-4C94-08C7AE86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198" y="6174447"/>
            <a:ext cx="560347" cy="5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A6D9EF-C9B6-F053-827F-D700D986F817}"/>
              </a:ext>
            </a:extLst>
          </p:cNvPr>
          <p:cNvCxnSpPr>
            <a:cxnSpLocks/>
          </p:cNvCxnSpPr>
          <p:nvPr/>
        </p:nvCxnSpPr>
        <p:spPr>
          <a:xfrm>
            <a:off x="190121" y="5977719"/>
            <a:ext cx="11846954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1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62836" y="5527567"/>
            <a:ext cx="2056222" cy="1330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 descr="Logo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8C833F8D-4642-31F1-D5CF-AD0BA686AD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236" y="270153"/>
            <a:ext cx="1533381" cy="117012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60474" y="460860"/>
            <a:ext cx="8050213" cy="1137539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Cleo, </a:t>
            </a:r>
            <a:r>
              <a:rPr lang="en-GB" sz="4400" dirty="0">
                <a:latin typeface="Roboto" panose="02000000000000000000" pitchFamily="2" charset="0"/>
              </a:rPr>
              <a:t>Tissue Culture Scientist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Creating artificial skin to test cosmetics &amp; medicines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FDE10220-830F-A11C-53D5-CC85513BD4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56000" y="1598399"/>
            <a:ext cx="6480000" cy="3661201"/>
          </a:xfrm>
          <a:prstGeom prst="rect">
            <a:avLst/>
          </a:prstGeom>
        </p:spPr>
      </p:pic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00236" y="2152072"/>
            <a:ext cx="1930400" cy="1045571"/>
          </a:xfrm>
          <a:custGeom>
            <a:avLst/>
            <a:gdLst>
              <a:gd name="connsiteX0" fmla="*/ 0 w 1930400"/>
              <a:gd name="connsiteY0" fmla="*/ 174265 h 1045571"/>
              <a:gd name="connsiteX1" fmla="*/ 174265 w 1930400"/>
              <a:gd name="connsiteY1" fmla="*/ 0 h 1045571"/>
              <a:gd name="connsiteX2" fmla="*/ 321733 w 1930400"/>
              <a:gd name="connsiteY2" fmla="*/ 0 h 1045571"/>
              <a:gd name="connsiteX3" fmla="*/ 321733 w 1930400"/>
              <a:gd name="connsiteY3" fmla="*/ 0 h 1045571"/>
              <a:gd name="connsiteX4" fmla="*/ 804333 w 1930400"/>
              <a:gd name="connsiteY4" fmla="*/ 0 h 1045571"/>
              <a:gd name="connsiteX5" fmla="*/ 1756135 w 1930400"/>
              <a:gd name="connsiteY5" fmla="*/ 0 h 1045571"/>
              <a:gd name="connsiteX6" fmla="*/ 1930400 w 1930400"/>
              <a:gd name="connsiteY6" fmla="*/ 174265 h 1045571"/>
              <a:gd name="connsiteX7" fmla="*/ 1930400 w 1930400"/>
              <a:gd name="connsiteY7" fmla="*/ 609916 h 1045571"/>
              <a:gd name="connsiteX8" fmla="*/ 1930400 w 1930400"/>
              <a:gd name="connsiteY8" fmla="*/ 609916 h 1045571"/>
              <a:gd name="connsiteX9" fmla="*/ 1930400 w 1930400"/>
              <a:gd name="connsiteY9" fmla="*/ 871309 h 1045571"/>
              <a:gd name="connsiteX10" fmla="*/ 1930400 w 1930400"/>
              <a:gd name="connsiteY10" fmla="*/ 871306 h 1045571"/>
              <a:gd name="connsiteX11" fmla="*/ 1756135 w 1930400"/>
              <a:gd name="connsiteY11" fmla="*/ 1045571 h 1045571"/>
              <a:gd name="connsiteX12" fmla="*/ 804333 w 1930400"/>
              <a:gd name="connsiteY12" fmla="*/ 1045571 h 1045571"/>
              <a:gd name="connsiteX13" fmla="*/ 156633 w 1930400"/>
              <a:gd name="connsiteY13" fmla="*/ 1286324 h 1045571"/>
              <a:gd name="connsiteX14" fmla="*/ 321733 w 1930400"/>
              <a:gd name="connsiteY14" fmla="*/ 1045571 h 1045571"/>
              <a:gd name="connsiteX15" fmla="*/ 174265 w 1930400"/>
              <a:gd name="connsiteY15" fmla="*/ 1045571 h 1045571"/>
              <a:gd name="connsiteX16" fmla="*/ 0 w 1930400"/>
              <a:gd name="connsiteY16" fmla="*/ 871306 h 1045571"/>
              <a:gd name="connsiteX17" fmla="*/ 0 w 1930400"/>
              <a:gd name="connsiteY17" fmla="*/ 871309 h 1045571"/>
              <a:gd name="connsiteX18" fmla="*/ 0 w 1930400"/>
              <a:gd name="connsiteY18" fmla="*/ 609916 h 1045571"/>
              <a:gd name="connsiteX19" fmla="*/ 0 w 1930400"/>
              <a:gd name="connsiteY19" fmla="*/ 609916 h 1045571"/>
              <a:gd name="connsiteX20" fmla="*/ 0 w 1930400"/>
              <a:gd name="connsiteY20" fmla="*/ 174265 h 1045571"/>
              <a:gd name="connsiteX0" fmla="*/ 0 w 1930400"/>
              <a:gd name="connsiteY0" fmla="*/ 174265 h 1045571"/>
              <a:gd name="connsiteX1" fmla="*/ 174265 w 1930400"/>
              <a:gd name="connsiteY1" fmla="*/ 0 h 1045571"/>
              <a:gd name="connsiteX2" fmla="*/ 321733 w 1930400"/>
              <a:gd name="connsiteY2" fmla="*/ 0 h 1045571"/>
              <a:gd name="connsiteX3" fmla="*/ 321733 w 1930400"/>
              <a:gd name="connsiteY3" fmla="*/ 0 h 1045571"/>
              <a:gd name="connsiteX4" fmla="*/ 804333 w 1930400"/>
              <a:gd name="connsiteY4" fmla="*/ 0 h 1045571"/>
              <a:gd name="connsiteX5" fmla="*/ 1756135 w 1930400"/>
              <a:gd name="connsiteY5" fmla="*/ 0 h 1045571"/>
              <a:gd name="connsiteX6" fmla="*/ 1930400 w 1930400"/>
              <a:gd name="connsiteY6" fmla="*/ 174265 h 1045571"/>
              <a:gd name="connsiteX7" fmla="*/ 1930400 w 1930400"/>
              <a:gd name="connsiteY7" fmla="*/ 609916 h 1045571"/>
              <a:gd name="connsiteX8" fmla="*/ 1930400 w 1930400"/>
              <a:gd name="connsiteY8" fmla="*/ 609916 h 1045571"/>
              <a:gd name="connsiteX9" fmla="*/ 1930400 w 1930400"/>
              <a:gd name="connsiteY9" fmla="*/ 871309 h 1045571"/>
              <a:gd name="connsiteX10" fmla="*/ 1930400 w 1930400"/>
              <a:gd name="connsiteY10" fmla="*/ 871306 h 1045571"/>
              <a:gd name="connsiteX11" fmla="*/ 1756135 w 1930400"/>
              <a:gd name="connsiteY11" fmla="*/ 1045571 h 1045571"/>
              <a:gd name="connsiteX12" fmla="*/ 804333 w 1930400"/>
              <a:gd name="connsiteY12" fmla="*/ 1045571 h 1045571"/>
              <a:gd name="connsiteX13" fmla="*/ 321733 w 1930400"/>
              <a:gd name="connsiteY13" fmla="*/ 1045571 h 1045571"/>
              <a:gd name="connsiteX14" fmla="*/ 174265 w 1930400"/>
              <a:gd name="connsiteY14" fmla="*/ 1045571 h 1045571"/>
              <a:gd name="connsiteX15" fmla="*/ 0 w 1930400"/>
              <a:gd name="connsiteY15" fmla="*/ 871306 h 1045571"/>
              <a:gd name="connsiteX16" fmla="*/ 0 w 1930400"/>
              <a:gd name="connsiteY16" fmla="*/ 871309 h 1045571"/>
              <a:gd name="connsiteX17" fmla="*/ 0 w 1930400"/>
              <a:gd name="connsiteY17" fmla="*/ 609916 h 1045571"/>
              <a:gd name="connsiteX18" fmla="*/ 0 w 1930400"/>
              <a:gd name="connsiteY18" fmla="*/ 609916 h 1045571"/>
              <a:gd name="connsiteX19" fmla="*/ 0 w 1930400"/>
              <a:gd name="connsiteY19" fmla="*/ 174265 h 104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045571">
                <a:moveTo>
                  <a:pt x="0" y="174265"/>
                </a:moveTo>
                <a:cubicBezTo>
                  <a:pt x="0" y="78021"/>
                  <a:pt x="78021" y="0"/>
                  <a:pt x="174265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56135" y="0"/>
                </a:lnTo>
                <a:cubicBezTo>
                  <a:pt x="1852379" y="0"/>
                  <a:pt x="1930400" y="78021"/>
                  <a:pt x="1930400" y="174265"/>
                </a:cubicBezTo>
                <a:lnTo>
                  <a:pt x="1930400" y="609916"/>
                </a:lnTo>
                <a:lnTo>
                  <a:pt x="1930400" y="609916"/>
                </a:lnTo>
                <a:lnTo>
                  <a:pt x="1930400" y="871309"/>
                </a:lnTo>
                <a:lnTo>
                  <a:pt x="1930400" y="871306"/>
                </a:lnTo>
                <a:cubicBezTo>
                  <a:pt x="1930400" y="967550"/>
                  <a:pt x="1852379" y="1045571"/>
                  <a:pt x="1756135" y="1045571"/>
                </a:cubicBezTo>
                <a:lnTo>
                  <a:pt x="804333" y="1045571"/>
                </a:lnTo>
                <a:lnTo>
                  <a:pt x="321733" y="1045571"/>
                </a:lnTo>
                <a:lnTo>
                  <a:pt x="174265" y="1045571"/>
                </a:lnTo>
                <a:cubicBezTo>
                  <a:pt x="78021" y="1045571"/>
                  <a:pt x="0" y="967550"/>
                  <a:pt x="0" y="871306"/>
                </a:cubicBezTo>
                <a:lnTo>
                  <a:pt x="0" y="871309"/>
                </a:lnTo>
                <a:lnTo>
                  <a:pt x="0" y="609916"/>
                </a:lnTo>
                <a:lnTo>
                  <a:pt x="0" y="609916"/>
                </a:lnTo>
                <a:lnTo>
                  <a:pt x="0" y="17426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create skin as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an alternative to animal testing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390CB85E-3226-341F-314D-C0AB62E40A4F}"/>
              </a:ext>
            </a:extLst>
          </p:cNvPr>
          <p:cNvSpPr/>
          <p:nvPr/>
        </p:nvSpPr>
        <p:spPr>
          <a:xfrm>
            <a:off x="3104564" y="5527567"/>
            <a:ext cx="1930400" cy="1103445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squashed my nerdiness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7"/>
            <a:ext cx="1930400" cy="1103444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Biomedical materials science at uni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41920" y="1658610"/>
            <a:ext cx="1968315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Thinking creatively outside the box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88659" y="3493628"/>
            <a:ext cx="1930399" cy="1052944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More black female role models now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0236" y="4248728"/>
            <a:ext cx="1862673" cy="111171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Do YOU!</a:t>
            </a:r>
          </a:p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Stay true to yourself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9973193" y="6146194"/>
            <a:ext cx="1761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Cleo</a:t>
            </a:r>
            <a:r>
              <a:rPr lang="en-GB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…</a:t>
            </a:r>
            <a:endParaRPr lang="en-GB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25891" y="5305449"/>
            <a:ext cx="2065872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60474" y="460860"/>
            <a:ext cx="8050213" cy="113754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Reece,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Lead App Designer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Creating phone and web apps that are slick and fun to use.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00236" y="2217772"/>
            <a:ext cx="1965914" cy="965200"/>
          </a:xfrm>
          <a:custGeom>
            <a:avLst/>
            <a:gdLst>
              <a:gd name="connsiteX0" fmla="*/ 0 w 1965914"/>
              <a:gd name="connsiteY0" fmla="*/ 160870 h 965200"/>
              <a:gd name="connsiteX1" fmla="*/ 160870 w 1965914"/>
              <a:gd name="connsiteY1" fmla="*/ 0 h 965200"/>
              <a:gd name="connsiteX2" fmla="*/ 327652 w 1965914"/>
              <a:gd name="connsiteY2" fmla="*/ 0 h 965200"/>
              <a:gd name="connsiteX3" fmla="*/ 327652 w 1965914"/>
              <a:gd name="connsiteY3" fmla="*/ 0 h 965200"/>
              <a:gd name="connsiteX4" fmla="*/ 819131 w 1965914"/>
              <a:gd name="connsiteY4" fmla="*/ 0 h 965200"/>
              <a:gd name="connsiteX5" fmla="*/ 1805044 w 1965914"/>
              <a:gd name="connsiteY5" fmla="*/ 0 h 965200"/>
              <a:gd name="connsiteX6" fmla="*/ 1965914 w 1965914"/>
              <a:gd name="connsiteY6" fmla="*/ 160870 h 965200"/>
              <a:gd name="connsiteX7" fmla="*/ 1965914 w 1965914"/>
              <a:gd name="connsiteY7" fmla="*/ 563033 h 965200"/>
              <a:gd name="connsiteX8" fmla="*/ 1965914 w 1965914"/>
              <a:gd name="connsiteY8" fmla="*/ 563033 h 965200"/>
              <a:gd name="connsiteX9" fmla="*/ 1965914 w 1965914"/>
              <a:gd name="connsiteY9" fmla="*/ 804333 h 965200"/>
              <a:gd name="connsiteX10" fmla="*/ 1965914 w 1965914"/>
              <a:gd name="connsiteY10" fmla="*/ 804330 h 965200"/>
              <a:gd name="connsiteX11" fmla="*/ 1805044 w 1965914"/>
              <a:gd name="connsiteY11" fmla="*/ 965200 h 965200"/>
              <a:gd name="connsiteX12" fmla="*/ 819131 w 1965914"/>
              <a:gd name="connsiteY12" fmla="*/ 965200 h 965200"/>
              <a:gd name="connsiteX13" fmla="*/ 159514 w 1965914"/>
              <a:gd name="connsiteY13" fmla="*/ 1187447 h 965200"/>
              <a:gd name="connsiteX14" fmla="*/ 327652 w 1965914"/>
              <a:gd name="connsiteY14" fmla="*/ 965200 h 965200"/>
              <a:gd name="connsiteX15" fmla="*/ 160870 w 1965914"/>
              <a:gd name="connsiteY15" fmla="*/ 965200 h 965200"/>
              <a:gd name="connsiteX16" fmla="*/ 0 w 1965914"/>
              <a:gd name="connsiteY16" fmla="*/ 804330 h 965200"/>
              <a:gd name="connsiteX17" fmla="*/ 0 w 1965914"/>
              <a:gd name="connsiteY17" fmla="*/ 804333 h 965200"/>
              <a:gd name="connsiteX18" fmla="*/ 0 w 1965914"/>
              <a:gd name="connsiteY18" fmla="*/ 563033 h 965200"/>
              <a:gd name="connsiteX19" fmla="*/ 0 w 1965914"/>
              <a:gd name="connsiteY19" fmla="*/ 563033 h 965200"/>
              <a:gd name="connsiteX20" fmla="*/ 0 w 1965914"/>
              <a:gd name="connsiteY20" fmla="*/ 160870 h 965200"/>
              <a:gd name="connsiteX0" fmla="*/ 0 w 1965914"/>
              <a:gd name="connsiteY0" fmla="*/ 160870 h 965200"/>
              <a:gd name="connsiteX1" fmla="*/ 160870 w 1965914"/>
              <a:gd name="connsiteY1" fmla="*/ 0 h 965200"/>
              <a:gd name="connsiteX2" fmla="*/ 327652 w 1965914"/>
              <a:gd name="connsiteY2" fmla="*/ 0 h 965200"/>
              <a:gd name="connsiteX3" fmla="*/ 327652 w 1965914"/>
              <a:gd name="connsiteY3" fmla="*/ 0 h 965200"/>
              <a:gd name="connsiteX4" fmla="*/ 819131 w 1965914"/>
              <a:gd name="connsiteY4" fmla="*/ 0 h 965200"/>
              <a:gd name="connsiteX5" fmla="*/ 1805044 w 1965914"/>
              <a:gd name="connsiteY5" fmla="*/ 0 h 965200"/>
              <a:gd name="connsiteX6" fmla="*/ 1965914 w 1965914"/>
              <a:gd name="connsiteY6" fmla="*/ 160870 h 965200"/>
              <a:gd name="connsiteX7" fmla="*/ 1965914 w 1965914"/>
              <a:gd name="connsiteY7" fmla="*/ 563033 h 965200"/>
              <a:gd name="connsiteX8" fmla="*/ 1965914 w 1965914"/>
              <a:gd name="connsiteY8" fmla="*/ 563033 h 965200"/>
              <a:gd name="connsiteX9" fmla="*/ 1965914 w 1965914"/>
              <a:gd name="connsiteY9" fmla="*/ 804333 h 965200"/>
              <a:gd name="connsiteX10" fmla="*/ 1965914 w 1965914"/>
              <a:gd name="connsiteY10" fmla="*/ 804330 h 965200"/>
              <a:gd name="connsiteX11" fmla="*/ 1805044 w 1965914"/>
              <a:gd name="connsiteY11" fmla="*/ 965200 h 965200"/>
              <a:gd name="connsiteX12" fmla="*/ 819131 w 1965914"/>
              <a:gd name="connsiteY12" fmla="*/ 965200 h 965200"/>
              <a:gd name="connsiteX13" fmla="*/ 327652 w 1965914"/>
              <a:gd name="connsiteY13" fmla="*/ 965200 h 965200"/>
              <a:gd name="connsiteX14" fmla="*/ 160870 w 1965914"/>
              <a:gd name="connsiteY14" fmla="*/ 965200 h 965200"/>
              <a:gd name="connsiteX15" fmla="*/ 0 w 1965914"/>
              <a:gd name="connsiteY15" fmla="*/ 804330 h 965200"/>
              <a:gd name="connsiteX16" fmla="*/ 0 w 1965914"/>
              <a:gd name="connsiteY16" fmla="*/ 804333 h 965200"/>
              <a:gd name="connsiteX17" fmla="*/ 0 w 1965914"/>
              <a:gd name="connsiteY17" fmla="*/ 563033 h 965200"/>
              <a:gd name="connsiteX18" fmla="*/ 0 w 1965914"/>
              <a:gd name="connsiteY18" fmla="*/ 563033 h 965200"/>
              <a:gd name="connsiteX19" fmla="*/ 0 w 1965914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65914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7652" y="0"/>
                </a:lnTo>
                <a:lnTo>
                  <a:pt x="327652" y="0"/>
                </a:lnTo>
                <a:lnTo>
                  <a:pt x="819131" y="0"/>
                </a:lnTo>
                <a:lnTo>
                  <a:pt x="1805044" y="0"/>
                </a:lnTo>
                <a:cubicBezTo>
                  <a:pt x="1893890" y="0"/>
                  <a:pt x="1965914" y="72024"/>
                  <a:pt x="1965914" y="160870"/>
                </a:cubicBezTo>
                <a:lnTo>
                  <a:pt x="1965914" y="563033"/>
                </a:lnTo>
                <a:lnTo>
                  <a:pt x="1965914" y="563033"/>
                </a:lnTo>
                <a:lnTo>
                  <a:pt x="1965914" y="804333"/>
                </a:lnTo>
                <a:lnTo>
                  <a:pt x="1965914" y="804330"/>
                </a:lnTo>
                <a:cubicBezTo>
                  <a:pt x="1965914" y="893176"/>
                  <a:pt x="1893890" y="965200"/>
                  <a:pt x="1805044" y="965200"/>
                </a:cubicBezTo>
                <a:lnTo>
                  <a:pt x="819131" y="965200"/>
                </a:lnTo>
                <a:lnTo>
                  <a:pt x="327652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do my bit of magic!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6"/>
            <a:ext cx="1930400" cy="1076433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Stumbled across degree apprenticeships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51158" y="1598400"/>
            <a:ext cx="1930400" cy="106944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80717 w 1930400"/>
              <a:gd name="connsiteY13" fmla="*/ 1201095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am really REALLY enjoying it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61363" y="3428999"/>
            <a:ext cx="1930400" cy="1115291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bought my own house, aged 21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0236" y="4257964"/>
            <a:ext cx="1930400" cy="1069892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Class clown…I got suspended from 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9823450" y="6146193"/>
            <a:ext cx="196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Reece</a:t>
            </a:r>
            <a:r>
              <a:rPr lang="en-GB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…</a:t>
            </a:r>
            <a:endParaRPr lang="en-GB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8A999B81-DAAF-3E2C-37C7-C6B2BEF9B6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200"/>
          </a:xfrm>
          <a:prstGeom prst="rect">
            <a:avLst/>
          </a:prstGeom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27567"/>
            <a:ext cx="1930400" cy="1076432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Mash-up of tech and creativity</a:t>
            </a:r>
          </a:p>
        </p:txBody>
      </p:sp>
    </p:spTree>
    <p:extLst>
      <p:ext uri="{BB962C8B-B14F-4D97-AF65-F5344CB8AC3E}">
        <p14:creationId xmlns:p14="http://schemas.microsoft.com/office/powerpoint/2010/main" val="37877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44363" y="5305449"/>
            <a:ext cx="2114169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1"/>
            <a:ext cx="7288441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James,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tech developer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Creates immersive VR programs to help train people from anywhere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00235" y="2230891"/>
            <a:ext cx="2010455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Move to UK at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12 was tough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7"/>
            <a:ext cx="1930400" cy="1085668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360 degree immersion in VR training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06618" y="1646538"/>
            <a:ext cx="2040149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39773 w 1930400"/>
              <a:gd name="connsiteY13" fmla="*/ 1242039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Become the </a:t>
            </a:r>
            <a:b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better you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928132" y="3534611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RAF understood my learning difficulties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0236" y="4310058"/>
            <a:ext cx="2010454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1221816"/>
              <a:gd name="connsiteX1" fmla="*/ 160870 w 1930400"/>
              <a:gd name="connsiteY1" fmla="*/ 0 h 1221816"/>
              <a:gd name="connsiteX2" fmla="*/ 1126067 w 1930400"/>
              <a:gd name="connsiteY2" fmla="*/ 0 h 1221816"/>
              <a:gd name="connsiteX3" fmla="*/ 1126067 w 1930400"/>
              <a:gd name="connsiteY3" fmla="*/ 0 h 1221816"/>
              <a:gd name="connsiteX4" fmla="*/ 1608667 w 1930400"/>
              <a:gd name="connsiteY4" fmla="*/ 0 h 1221816"/>
              <a:gd name="connsiteX5" fmla="*/ 1769530 w 1930400"/>
              <a:gd name="connsiteY5" fmla="*/ 0 h 1221816"/>
              <a:gd name="connsiteX6" fmla="*/ 1930400 w 1930400"/>
              <a:gd name="connsiteY6" fmla="*/ 160870 h 1221816"/>
              <a:gd name="connsiteX7" fmla="*/ 1930400 w 1930400"/>
              <a:gd name="connsiteY7" fmla="*/ 563033 h 1221816"/>
              <a:gd name="connsiteX8" fmla="*/ 1930400 w 1930400"/>
              <a:gd name="connsiteY8" fmla="*/ 563033 h 1221816"/>
              <a:gd name="connsiteX9" fmla="*/ 1930400 w 1930400"/>
              <a:gd name="connsiteY9" fmla="*/ 804333 h 1221816"/>
              <a:gd name="connsiteX10" fmla="*/ 1930400 w 1930400"/>
              <a:gd name="connsiteY10" fmla="*/ 804330 h 1221816"/>
              <a:gd name="connsiteX11" fmla="*/ 1769530 w 1930400"/>
              <a:gd name="connsiteY11" fmla="*/ 965200 h 1221816"/>
              <a:gd name="connsiteX12" fmla="*/ 1608667 w 1930400"/>
              <a:gd name="connsiteY12" fmla="*/ 965200 h 1221816"/>
              <a:gd name="connsiteX13" fmla="*/ 1652242 w 1930400"/>
              <a:gd name="connsiteY13" fmla="*/ 1221816 h 1221816"/>
              <a:gd name="connsiteX14" fmla="*/ 1126067 w 1930400"/>
              <a:gd name="connsiteY14" fmla="*/ 965200 h 1221816"/>
              <a:gd name="connsiteX15" fmla="*/ 160870 w 1930400"/>
              <a:gd name="connsiteY15" fmla="*/ 965200 h 1221816"/>
              <a:gd name="connsiteX16" fmla="*/ 0 w 1930400"/>
              <a:gd name="connsiteY16" fmla="*/ 804330 h 1221816"/>
              <a:gd name="connsiteX17" fmla="*/ 0 w 1930400"/>
              <a:gd name="connsiteY17" fmla="*/ 804333 h 1221816"/>
              <a:gd name="connsiteX18" fmla="*/ 0 w 1930400"/>
              <a:gd name="connsiteY18" fmla="*/ 563033 h 1221816"/>
              <a:gd name="connsiteX19" fmla="*/ 0 w 1930400"/>
              <a:gd name="connsiteY19" fmla="*/ 563033 h 1221816"/>
              <a:gd name="connsiteX20" fmla="*/ 0 w 1930400"/>
              <a:gd name="connsiteY20" fmla="*/ 160870 h 1221816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 taught myself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to code using YouTube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30020" y="6145195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James…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27566"/>
            <a:ext cx="1930400" cy="1085669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work at Technology Innovation Centre</a:t>
            </a:r>
          </a:p>
        </p:txBody>
      </p:sp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81E278F7-4AC7-D533-AF08-514482D238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35127" y="5305449"/>
            <a:ext cx="2133600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1"/>
            <a:ext cx="6830683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India,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road engineer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Designs road systems to keep people moving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1223" y="2133600"/>
            <a:ext cx="1930400" cy="1089891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work with a lot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of other women engineers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60145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Innovation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requires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creativity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60394" y="1658610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53421 w 1930400"/>
              <a:gd name="connsiteY13" fmla="*/ 1255687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Be part of the change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61364" y="3456707"/>
            <a:ext cx="1930400" cy="1070811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I’m a practical learner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395822" y="4230076"/>
            <a:ext cx="1930400" cy="1089891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Apprenticeship after 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25196" y="6148031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India…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27566"/>
            <a:ext cx="1930400" cy="1085669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Blend of on-the-job and off-the-job</a:t>
            </a:r>
          </a:p>
        </p:txBody>
      </p:sp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62B9E632-A0F3-131D-07B7-F1BC1435568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208259" y="5305449"/>
            <a:ext cx="2983742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0"/>
            <a:ext cx="6765826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Stuart,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ocean mapper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Sails the oceans with the Royal Navy, mapping the sea-bed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29950" y="2152074"/>
            <a:ext cx="1930400" cy="1071418"/>
          </a:xfrm>
          <a:custGeom>
            <a:avLst/>
            <a:gdLst>
              <a:gd name="connsiteX0" fmla="*/ 0 w 1930400"/>
              <a:gd name="connsiteY0" fmla="*/ 184949 h 1109671"/>
              <a:gd name="connsiteX1" fmla="*/ 184949 w 1930400"/>
              <a:gd name="connsiteY1" fmla="*/ 0 h 1109671"/>
              <a:gd name="connsiteX2" fmla="*/ 321733 w 1930400"/>
              <a:gd name="connsiteY2" fmla="*/ 0 h 1109671"/>
              <a:gd name="connsiteX3" fmla="*/ 321733 w 1930400"/>
              <a:gd name="connsiteY3" fmla="*/ 0 h 1109671"/>
              <a:gd name="connsiteX4" fmla="*/ 804333 w 1930400"/>
              <a:gd name="connsiteY4" fmla="*/ 0 h 1109671"/>
              <a:gd name="connsiteX5" fmla="*/ 1745451 w 1930400"/>
              <a:gd name="connsiteY5" fmla="*/ 0 h 1109671"/>
              <a:gd name="connsiteX6" fmla="*/ 1930400 w 1930400"/>
              <a:gd name="connsiteY6" fmla="*/ 184949 h 1109671"/>
              <a:gd name="connsiteX7" fmla="*/ 1930400 w 1930400"/>
              <a:gd name="connsiteY7" fmla="*/ 647308 h 1109671"/>
              <a:gd name="connsiteX8" fmla="*/ 1930400 w 1930400"/>
              <a:gd name="connsiteY8" fmla="*/ 647308 h 1109671"/>
              <a:gd name="connsiteX9" fmla="*/ 1930400 w 1930400"/>
              <a:gd name="connsiteY9" fmla="*/ 924726 h 1109671"/>
              <a:gd name="connsiteX10" fmla="*/ 1930400 w 1930400"/>
              <a:gd name="connsiteY10" fmla="*/ 924722 h 1109671"/>
              <a:gd name="connsiteX11" fmla="*/ 1745451 w 1930400"/>
              <a:gd name="connsiteY11" fmla="*/ 1109671 h 1109671"/>
              <a:gd name="connsiteX12" fmla="*/ 804333 w 1930400"/>
              <a:gd name="connsiteY12" fmla="*/ 1109671 h 1109671"/>
              <a:gd name="connsiteX13" fmla="*/ 156633 w 1930400"/>
              <a:gd name="connsiteY13" fmla="*/ 1365184 h 1109671"/>
              <a:gd name="connsiteX14" fmla="*/ 321733 w 1930400"/>
              <a:gd name="connsiteY14" fmla="*/ 1109671 h 1109671"/>
              <a:gd name="connsiteX15" fmla="*/ 184949 w 1930400"/>
              <a:gd name="connsiteY15" fmla="*/ 1109671 h 1109671"/>
              <a:gd name="connsiteX16" fmla="*/ 0 w 1930400"/>
              <a:gd name="connsiteY16" fmla="*/ 924722 h 1109671"/>
              <a:gd name="connsiteX17" fmla="*/ 0 w 1930400"/>
              <a:gd name="connsiteY17" fmla="*/ 924726 h 1109671"/>
              <a:gd name="connsiteX18" fmla="*/ 0 w 1930400"/>
              <a:gd name="connsiteY18" fmla="*/ 647308 h 1109671"/>
              <a:gd name="connsiteX19" fmla="*/ 0 w 1930400"/>
              <a:gd name="connsiteY19" fmla="*/ 647308 h 1109671"/>
              <a:gd name="connsiteX20" fmla="*/ 0 w 1930400"/>
              <a:gd name="connsiteY20" fmla="*/ 184949 h 1109671"/>
              <a:gd name="connsiteX0" fmla="*/ 0 w 1930400"/>
              <a:gd name="connsiteY0" fmla="*/ 184949 h 1109671"/>
              <a:gd name="connsiteX1" fmla="*/ 184949 w 1930400"/>
              <a:gd name="connsiteY1" fmla="*/ 0 h 1109671"/>
              <a:gd name="connsiteX2" fmla="*/ 321733 w 1930400"/>
              <a:gd name="connsiteY2" fmla="*/ 0 h 1109671"/>
              <a:gd name="connsiteX3" fmla="*/ 321733 w 1930400"/>
              <a:gd name="connsiteY3" fmla="*/ 0 h 1109671"/>
              <a:gd name="connsiteX4" fmla="*/ 804333 w 1930400"/>
              <a:gd name="connsiteY4" fmla="*/ 0 h 1109671"/>
              <a:gd name="connsiteX5" fmla="*/ 1745451 w 1930400"/>
              <a:gd name="connsiteY5" fmla="*/ 0 h 1109671"/>
              <a:gd name="connsiteX6" fmla="*/ 1930400 w 1930400"/>
              <a:gd name="connsiteY6" fmla="*/ 184949 h 1109671"/>
              <a:gd name="connsiteX7" fmla="*/ 1930400 w 1930400"/>
              <a:gd name="connsiteY7" fmla="*/ 647308 h 1109671"/>
              <a:gd name="connsiteX8" fmla="*/ 1930400 w 1930400"/>
              <a:gd name="connsiteY8" fmla="*/ 647308 h 1109671"/>
              <a:gd name="connsiteX9" fmla="*/ 1930400 w 1930400"/>
              <a:gd name="connsiteY9" fmla="*/ 924726 h 1109671"/>
              <a:gd name="connsiteX10" fmla="*/ 1930400 w 1930400"/>
              <a:gd name="connsiteY10" fmla="*/ 924722 h 1109671"/>
              <a:gd name="connsiteX11" fmla="*/ 1745451 w 1930400"/>
              <a:gd name="connsiteY11" fmla="*/ 1109671 h 1109671"/>
              <a:gd name="connsiteX12" fmla="*/ 804333 w 1930400"/>
              <a:gd name="connsiteY12" fmla="*/ 1109671 h 1109671"/>
              <a:gd name="connsiteX13" fmla="*/ 321733 w 1930400"/>
              <a:gd name="connsiteY13" fmla="*/ 1109671 h 1109671"/>
              <a:gd name="connsiteX14" fmla="*/ 184949 w 1930400"/>
              <a:gd name="connsiteY14" fmla="*/ 1109671 h 1109671"/>
              <a:gd name="connsiteX15" fmla="*/ 0 w 1930400"/>
              <a:gd name="connsiteY15" fmla="*/ 924722 h 1109671"/>
              <a:gd name="connsiteX16" fmla="*/ 0 w 1930400"/>
              <a:gd name="connsiteY16" fmla="*/ 924726 h 1109671"/>
              <a:gd name="connsiteX17" fmla="*/ 0 w 1930400"/>
              <a:gd name="connsiteY17" fmla="*/ 647308 h 1109671"/>
              <a:gd name="connsiteX18" fmla="*/ 0 w 1930400"/>
              <a:gd name="connsiteY18" fmla="*/ 647308 h 1109671"/>
              <a:gd name="connsiteX19" fmla="*/ 0 w 1930400"/>
              <a:gd name="connsiteY19" fmla="*/ 184949 h 110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109671">
                <a:moveTo>
                  <a:pt x="0" y="184949"/>
                </a:moveTo>
                <a:cubicBezTo>
                  <a:pt x="0" y="82804"/>
                  <a:pt x="82804" y="0"/>
                  <a:pt x="184949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45451" y="0"/>
                </a:lnTo>
                <a:cubicBezTo>
                  <a:pt x="1847596" y="0"/>
                  <a:pt x="1930400" y="82804"/>
                  <a:pt x="1930400" y="184949"/>
                </a:cubicBezTo>
                <a:lnTo>
                  <a:pt x="1930400" y="647308"/>
                </a:lnTo>
                <a:lnTo>
                  <a:pt x="1930400" y="647308"/>
                </a:lnTo>
                <a:lnTo>
                  <a:pt x="1930400" y="924726"/>
                </a:lnTo>
                <a:lnTo>
                  <a:pt x="1930400" y="924722"/>
                </a:lnTo>
                <a:cubicBezTo>
                  <a:pt x="1930400" y="1026867"/>
                  <a:pt x="1847596" y="1109671"/>
                  <a:pt x="1745451" y="1109671"/>
                </a:cubicBezTo>
                <a:lnTo>
                  <a:pt x="804333" y="1109671"/>
                </a:lnTo>
                <a:lnTo>
                  <a:pt x="321733" y="1109671"/>
                </a:lnTo>
                <a:lnTo>
                  <a:pt x="184949" y="1109671"/>
                </a:lnTo>
                <a:cubicBezTo>
                  <a:pt x="82804" y="1109671"/>
                  <a:pt x="0" y="1026867"/>
                  <a:pt x="0" y="924722"/>
                </a:cubicBezTo>
                <a:lnTo>
                  <a:pt x="0" y="924726"/>
                </a:lnTo>
                <a:lnTo>
                  <a:pt x="0" y="647308"/>
                </a:lnTo>
                <a:lnTo>
                  <a:pt x="0" y="647308"/>
                </a:lnTo>
                <a:lnTo>
                  <a:pt x="0" y="18494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Mapping underwater mountains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7"/>
            <a:ext cx="1930400" cy="1067196"/>
          </a:xfrm>
          <a:custGeom>
            <a:avLst/>
            <a:gdLst>
              <a:gd name="connsiteX0" fmla="*/ 0 w 1930400"/>
              <a:gd name="connsiteY0" fmla="*/ 177870 h 1067196"/>
              <a:gd name="connsiteX1" fmla="*/ 177870 w 1930400"/>
              <a:gd name="connsiteY1" fmla="*/ 0 h 1067196"/>
              <a:gd name="connsiteX2" fmla="*/ 1126067 w 1930400"/>
              <a:gd name="connsiteY2" fmla="*/ 0 h 1067196"/>
              <a:gd name="connsiteX3" fmla="*/ 1126067 w 1930400"/>
              <a:gd name="connsiteY3" fmla="*/ 0 h 1067196"/>
              <a:gd name="connsiteX4" fmla="*/ 1608667 w 1930400"/>
              <a:gd name="connsiteY4" fmla="*/ 0 h 1067196"/>
              <a:gd name="connsiteX5" fmla="*/ 1752530 w 1930400"/>
              <a:gd name="connsiteY5" fmla="*/ 0 h 1067196"/>
              <a:gd name="connsiteX6" fmla="*/ 1930400 w 1930400"/>
              <a:gd name="connsiteY6" fmla="*/ 177870 h 1067196"/>
              <a:gd name="connsiteX7" fmla="*/ 1930400 w 1930400"/>
              <a:gd name="connsiteY7" fmla="*/ 177866 h 1067196"/>
              <a:gd name="connsiteX8" fmla="*/ 2399777 w 1930400"/>
              <a:gd name="connsiteY8" fmla="*/ 286105 h 1067196"/>
              <a:gd name="connsiteX9" fmla="*/ 1930400 w 1930400"/>
              <a:gd name="connsiteY9" fmla="*/ 444665 h 1067196"/>
              <a:gd name="connsiteX10" fmla="*/ 1930400 w 1930400"/>
              <a:gd name="connsiteY10" fmla="*/ 889326 h 1067196"/>
              <a:gd name="connsiteX11" fmla="*/ 1752530 w 1930400"/>
              <a:gd name="connsiteY11" fmla="*/ 1067196 h 1067196"/>
              <a:gd name="connsiteX12" fmla="*/ 1608667 w 1930400"/>
              <a:gd name="connsiteY12" fmla="*/ 1067196 h 1067196"/>
              <a:gd name="connsiteX13" fmla="*/ 1126067 w 1930400"/>
              <a:gd name="connsiteY13" fmla="*/ 1067196 h 1067196"/>
              <a:gd name="connsiteX14" fmla="*/ 1126067 w 1930400"/>
              <a:gd name="connsiteY14" fmla="*/ 1067196 h 1067196"/>
              <a:gd name="connsiteX15" fmla="*/ 177870 w 1930400"/>
              <a:gd name="connsiteY15" fmla="*/ 1067196 h 1067196"/>
              <a:gd name="connsiteX16" fmla="*/ 0 w 1930400"/>
              <a:gd name="connsiteY16" fmla="*/ 889326 h 1067196"/>
              <a:gd name="connsiteX17" fmla="*/ 0 w 1930400"/>
              <a:gd name="connsiteY17" fmla="*/ 444665 h 1067196"/>
              <a:gd name="connsiteX18" fmla="*/ 0 w 1930400"/>
              <a:gd name="connsiteY18" fmla="*/ 177866 h 1067196"/>
              <a:gd name="connsiteX19" fmla="*/ 0 w 1930400"/>
              <a:gd name="connsiteY19" fmla="*/ 177866 h 1067196"/>
              <a:gd name="connsiteX20" fmla="*/ 0 w 1930400"/>
              <a:gd name="connsiteY20" fmla="*/ 177870 h 1067196"/>
              <a:gd name="connsiteX0" fmla="*/ 0 w 1930400"/>
              <a:gd name="connsiteY0" fmla="*/ 177870 h 1067196"/>
              <a:gd name="connsiteX1" fmla="*/ 177870 w 1930400"/>
              <a:gd name="connsiteY1" fmla="*/ 0 h 1067196"/>
              <a:gd name="connsiteX2" fmla="*/ 1126067 w 1930400"/>
              <a:gd name="connsiteY2" fmla="*/ 0 h 1067196"/>
              <a:gd name="connsiteX3" fmla="*/ 1126067 w 1930400"/>
              <a:gd name="connsiteY3" fmla="*/ 0 h 1067196"/>
              <a:gd name="connsiteX4" fmla="*/ 1608667 w 1930400"/>
              <a:gd name="connsiteY4" fmla="*/ 0 h 1067196"/>
              <a:gd name="connsiteX5" fmla="*/ 1752530 w 1930400"/>
              <a:gd name="connsiteY5" fmla="*/ 0 h 1067196"/>
              <a:gd name="connsiteX6" fmla="*/ 1930400 w 1930400"/>
              <a:gd name="connsiteY6" fmla="*/ 177870 h 1067196"/>
              <a:gd name="connsiteX7" fmla="*/ 1930400 w 1930400"/>
              <a:gd name="connsiteY7" fmla="*/ 177866 h 1067196"/>
              <a:gd name="connsiteX8" fmla="*/ 1930400 w 1930400"/>
              <a:gd name="connsiteY8" fmla="*/ 444665 h 1067196"/>
              <a:gd name="connsiteX9" fmla="*/ 1930400 w 1930400"/>
              <a:gd name="connsiteY9" fmla="*/ 889326 h 1067196"/>
              <a:gd name="connsiteX10" fmla="*/ 1752530 w 1930400"/>
              <a:gd name="connsiteY10" fmla="*/ 1067196 h 1067196"/>
              <a:gd name="connsiteX11" fmla="*/ 1608667 w 1930400"/>
              <a:gd name="connsiteY11" fmla="*/ 1067196 h 1067196"/>
              <a:gd name="connsiteX12" fmla="*/ 1126067 w 1930400"/>
              <a:gd name="connsiteY12" fmla="*/ 1067196 h 1067196"/>
              <a:gd name="connsiteX13" fmla="*/ 1126067 w 1930400"/>
              <a:gd name="connsiteY13" fmla="*/ 1067196 h 1067196"/>
              <a:gd name="connsiteX14" fmla="*/ 177870 w 1930400"/>
              <a:gd name="connsiteY14" fmla="*/ 1067196 h 1067196"/>
              <a:gd name="connsiteX15" fmla="*/ 0 w 1930400"/>
              <a:gd name="connsiteY15" fmla="*/ 889326 h 1067196"/>
              <a:gd name="connsiteX16" fmla="*/ 0 w 1930400"/>
              <a:gd name="connsiteY16" fmla="*/ 444665 h 1067196"/>
              <a:gd name="connsiteX17" fmla="*/ 0 w 1930400"/>
              <a:gd name="connsiteY17" fmla="*/ 177866 h 1067196"/>
              <a:gd name="connsiteX18" fmla="*/ 0 w 1930400"/>
              <a:gd name="connsiteY18" fmla="*/ 177866 h 1067196"/>
              <a:gd name="connsiteX19" fmla="*/ 0 w 1930400"/>
              <a:gd name="connsiteY19" fmla="*/ 177870 h 10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067196">
                <a:moveTo>
                  <a:pt x="0" y="177870"/>
                </a:moveTo>
                <a:cubicBezTo>
                  <a:pt x="0" y="79635"/>
                  <a:pt x="79635" y="0"/>
                  <a:pt x="177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52530" y="0"/>
                </a:lnTo>
                <a:cubicBezTo>
                  <a:pt x="1850765" y="0"/>
                  <a:pt x="1930400" y="79635"/>
                  <a:pt x="1930400" y="177870"/>
                </a:cubicBezTo>
                <a:lnTo>
                  <a:pt x="1930400" y="177866"/>
                </a:lnTo>
                <a:lnTo>
                  <a:pt x="1930400" y="444665"/>
                </a:lnTo>
                <a:lnTo>
                  <a:pt x="1930400" y="889326"/>
                </a:lnTo>
                <a:cubicBezTo>
                  <a:pt x="1930400" y="987561"/>
                  <a:pt x="1850765" y="1067196"/>
                  <a:pt x="1752530" y="1067196"/>
                </a:cubicBezTo>
                <a:lnTo>
                  <a:pt x="1608667" y="1067196"/>
                </a:lnTo>
                <a:lnTo>
                  <a:pt x="1126067" y="1067196"/>
                </a:lnTo>
                <a:lnTo>
                  <a:pt x="1126067" y="1067196"/>
                </a:lnTo>
                <a:lnTo>
                  <a:pt x="177870" y="1067196"/>
                </a:lnTo>
                <a:cubicBezTo>
                  <a:pt x="79635" y="1067196"/>
                  <a:pt x="0" y="987561"/>
                  <a:pt x="0" y="889326"/>
                </a:cubicBezTo>
                <a:lnTo>
                  <a:pt x="0" y="444665"/>
                </a:lnTo>
                <a:lnTo>
                  <a:pt x="0" y="177866"/>
                </a:lnTo>
                <a:lnTo>
                  <a:pt x="0" y="177866"/>
                </a:lnTo>
                <a:lnTo>
                  <a:pt x="0" y="177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ADHD, dyslexia…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23450" y="1598400"/>
            <a:ext cx="1968314" cy="109715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53421 w 1930400"/>
              <a:gd name="connsiteY13" fmla="*/ 1201095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went to the </a:t>
            </a:r>
            <a:b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Arctic – a dream become real!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61364" y="3429000"/>
            <a:ext cx="1930400" cy="1142999"/>
          </a:xfrm>
          <a:custGeom>
            <a:avLst/>
            <a:gdLst>
              <a:gd name="connsiteX0" fmla="*/ 0 w 1930400"/>
              <a:gd name="connsiteY0" fmla="*/ 202498 h 1214965"/>
              <a:gd name="connsiteX1" fmla="*/ 202498 w 1930400"/>
              <a:gd name="connsiteY1" fmla="*/ 0 h 1214965"/>
              <a:gd name="connsiteX2" fmla="*/ 321733 w 1930400"/>
              <a:gd name="connsiteY2" fmla="*/ 0 h 1214965"/>
              <a:gd name="connsiteX3" fmla="*/ 321733 w 1930400"/>
              <a:gd name="connsiteY3" fmla="*/ 0 h 1214965"/>
              <a:gd name="connsiteX4" fmla="*/ 804333 w 1930400"/>
              <a:gd name="connsiteY4" fmla="*/ 0 h 1214965"/>
              <a:gd name="connsiteX5" fmla="*/ 1727902 w 1930400"/>
              <a:gd name="connsiteY5" fmla="*/ 0 h 1214965"/>
              <a:gd name="connsiteX6" fmla="*/ 1930400 w 1930400"/>
              <a:gd name="connsiteY6" fmla="*/ 202498 h 1214965"/>
              <a:gd name="connsiteX7" fmla="*/ 1930400 w 1930400"/>
              <a:gd name="connsiteY7" fmla="*/ 708730 h 1214965"/>
              <a:gd name="connsiteX8" fmla="*/ 1930400 w 1930400"/>
              <a:gd name="connsiteY8" fmla="*/ 708730 h 1214965"/>
              <a:gd name="connsiteX9" fmla="*/ 1930400 w 1930400"/>
              <a:gd name="connsiteY9" fmla="*/ 1012471 h 1214965"/>
              <a:gd name="connsiteX10" fmla="*/ 1930400 w 1930400"/>
              <a:gd name="connsiteY10" fmla="*/ 1012467 h 1214965"/>
              <a:gd name="connsiteX11" fmla="*/ 1727902 w 1930400"/>
              <a:gd name="connsiteY11" fmla="*/ 1214965 h 1214965"/>
              <a:gd name="connsiteX12" fmla="*/ 804333 w 1930400"/>
              <a:gd name="connsiteY12" fmla="*/ 1214965 h 1214965"/>
              <a:gd name="connsiteX13" fmla="*/ 156633 w 1930400"/>
              <a:gd name="connsiteY13" fmla="*/ 1494723 h 1214965"/>
              <a:gd name="connsiteX14" fmla="*/ 321733 w 1930400"/>
              <a:gd name="connsiteY14" fmla="*/ 1214965 h 1214965"/>
              <a:gd name="connsiteX15" fmla="*/ 202498 w 1930400"/>
              <a:gd name="connsiteY15" fmla="*/ 1214965 h 1214965"/>
              <a:gd name="connsiteX16" fmla="*/ 0 w 1930400"/>
              <a:gd name="connsiteY16" fmla="*/ 1012467 h 1214965"/>
              <a:gd name="connsiteX17" fmla="*/ 0 w 1930400"/>
              <a:gd name="connsiteY17" fmla="*/ 1012471 h 1214965"/>
              <a:gd name="connsiteX18" fmla="*/ 0 w 1930400"/>
              <a:gd name="connsiteY18" fmla="*/ 708730 h 1214965"/>
              <a:gd name="connsiteX19" fmla="*/ 0 w 1930400"/>
              <a:gd name="connsiteY19" fmla="*/ 708730 h 1214965"/>
              <a:gd name="connsiteX20" fmla="*/ 0 w 1930400"/>
              <a:gd name="connsiteY20" fmla="*/ 202498 h 1214965"/>
              <a:gd name="connsiteX0" fmla="*/ 0 w 1930400"/>
              <a:gd name="connsiteY0" fmla="*/ 202498 h 1214965"/>
              <a:gd name="connsiteX1" fmla="*/ 202498 w 1930400"/>
              <a:gd name="connsiteY1" fmla="*/ 0 h 1214965"/>
              <a:gd name="connsiteX2" fmla="*/ 321733 w 1930400"/>
              <a:gd name="connsiteY2" fmla="*/ 0 h 1214965"/>
              <a:gd name="connsiteX3" fmla="*/ 321733 w 1930400"/>
              <a:gd name="connsiteY3" fmla="*/ 0 h 1214965"/>
              <a:gd name="connsiteX4" fmla="*/ 804333 w 1930400"/>
              <a:gd name="connsiteY4" fmla="*/ 0 h 1214965"/>
              <a:gd name="connsiteX5" fmla="*/ 1727902 w 1930400"/>
              <a:gd name="connsiteY5" fmla="*/ 0 h 1214965"/>
              <a:gd name="connsiteX6" fmla="*/ 1930400 w 1930400"/>
              <a:gd name="connsiteY6" fmla="*/ 202498 h 1214965"/>
              <a:gd name="connsiteX7" fmla="*/ 1930400 w 1930400"/>
              <a:gd name="connsiteY7" fmla="*/ 708730 h 1214965"/>
              <a:gd name="connsiteX8" fmla="*/ 1930400 w 1930400"/>
              <a:gd name="connsiteY8" fmla="*/ 708730 h 1214965"/>
              <a:gd name="connsiteX9" fmla="*/ 1930400 w 1930400"/>
              <a:gd name="connsiteY9" fmla="*/ 1012471 h 1214965"/>
              <a:gd name="connsiteX10" fmla="*/ 1930400 w 1930400"/>
              <a:gd name="connsiteY10" fmla="*/ 1012467 h 1214965"/>
              <a:gd name="connsiteX11" fmla="*/ 1727902 w 1930400"/>
              <a:gd name="connsiteY11" fmla="*/ 1214965 h 1214965"/>
              <a:gd name="connsiteX12" fmla="*/ 804333 w 1930400"/>
              <a:gd name="connsiteY12" fmla="*/ 1214965 h 1214965"/>
              <a:gd name="connsiteX13" fmla="*/ 321733 w 1930400"/>
              <a:gd name="connsiteY13" fmla="*/ 1214965 h 1214965"/>
              <a:gd name="connsiteX14" fmla="*/ 202498 w 1930400"/>
              <a:gd name="connsiteY14" fmla="*/ 1214965 h 1214965"/>
              <a:gd name="connsiteX15" fmla="*/ 0 w 1930400"/>
              <a:gd name="connsiteY15" fmla="*/ 1012467 h 1214965"/>
              <a:gd name="connsiteX16" fmla="*/ 0 w 1930400"/>
              <a:gd name="connsiteY16" fmla="*/ 1012471 h 1214965"/>
              <a:gd name="connsiteX17" fmla="*/ 0 w 1930400"/>
              <a:gd name="connsiteY17" fmla="*/ 708730 h 1214965"/>
              <a:gd name="connsiteX18" fmla="*/ 0 w 1930400"/>
              <a:gd name="connsiteY18" fmla="*/ 708730 h 1214965"/>
              <a:gd name="connsiteX19" fmla="*/ 0 w 1930400"/>
              <a:gd name="connsiteY19" fmla="*/ 202498 h 121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214965">
                <a:moveTo>
                  <a:pt x="0" y="202498"/>
                </a:moveTo>
                <a:cubicBezTo>
                  <a:pt x="0" y="90661"/>
                  <a:pt x="90661" y="0"/>
                  <a:pt x="202498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27902" y="0"/>
                </a:lnTo>
                <a:cubicBezTo>
                  <a:pt x="1839739" y="0"/>
                  <a:pt x="1930400" y="90661"/>
                  <a:pt x="1930400" y="202498"/>
                </a:cubicBezTo>
                <a:lnTo>
                  <a:pt x="1930400" y="708730"/>
                </a:lnTo>
                <a:lnTo>
                  <a:pt x="1930400" y="708730"/>
                </a:lnTo>
                <a:lnTo>
                  <a:pt x="1930400" y="1012471"/>
                </a:lnTo>
                <a:lnTo>
                  <a:pt x="1930400" y="1012467"/>
                </a:lnTo>
                <a:cubicBezTo>
                  <a:pt x="1930400" y="1124304"/>
                  <a:pt x="1839739" y="1214965"/>
                  <a:pt x="1727902" y="1214965"/>
                </a:cubicBezTo>
                <a:lnTo>
                  <a:pt x="804333" y="1214965"/>
                </a:lnTo>
                <a:lnTo>
                  <a:pt x="321733" y="1214965"/>
                </a:lnTo>
                <a:lnTo>
                  <a:pt x="202498" y="1214965"/>
                </a:lnTo>
                <a:cubicBezTo>
                  <a:pt x="90661" y="1214965"/>
                  <a:pt x="0" y="1124304"/>
                  <a:pt x="0" y="1012467"/>
                </a:cubicBezTo>
                <a:lnTo>
                  <a:pt x="0" y="1012471"/>
                </a:lnTo>
                <a:lnTo>
                  <a:pt x="0" y="708730"/>
                </a:lnTo>
                <a:lnTo>
                  <a:pt x="0" y="708730"/>
                </a:lnTo>
                <a:lnTo>
                  <a:pt x="0" y="202498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Every day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I’m learning something new 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2242" y="432223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Royal Navy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helped me get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 degree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30432" y="6127904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Stuart…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27566"/>
            <a:ext cx="1930400" cy="1067197"/>
          </a:xfrm>
          <a:custGeom>
            <a:avLst/>
            <a:gdLst>
              <a:gd name="connsiteX0" fmla="*/ 0 w 1930400"/>
              <a:gd name="connsiteY0" fmla="*/ 177870 h 1067197"/>
              <a:gd name="connsiteX1" fmla="*/ 177870 w 1930400"/>
              <a:gd name="connsiteY1" fmla="*/ 0 h 1067197"/>
              <a:gd name="connsiteX2" fmla="*/ 321733 w 1930400"/>
              <a:gd name="connsiteY2" fmla="*/ 0 h 1067197"/>
              <a:gd name="connsiteX3" fmla="*/ 321733 w 1930400"/>
              <a:gd name="connsiteY3" fmla="*/ 0 h 1067197"/>
              <a:gd name="connsiteX4" fmla="*/ 804333 w 1930400"/>
              <a:gd name="connsiteY4" fmla="*/ 0 h 1067197"/>
              <a:gd name="connsiteX5" fmla="*/ 1752530 w 1930400"/>
              <a:gd name="connsiteY5" fmla="*/ 0 h 1067197"/>
              <a:gd name="connsiteX6" fmla="*/ 1930400 w 1930400"/>
              <a:gd name="connsiteY6" fmla="*/ 177870 h 1067197"/>
              <a:gd name="connsiteX7" fmla="*/ 1930400 w 1930400"/>
              <a:gd name="connsiteY7" fmla="*/ 622532 h 1067197"/>
              <a:gd name="connsiteX8" fmla="*/ 1930400 w 1930400"/>
              <a:gd name="connsiteY8" fmla="*/ 622532 h 1067197"/>
              <a:gd name="connsiteX9" fmla="*/ 1930400 w 1930400"/>
              <a:gd name="connsiteY9" fmla="*/ 889331 h 1067197"/>
              <a:gd name="connsiteX10" fmla="*/ 1930400 w 1930400"/>
              <a:gd name="connsiteY10" fmla="*/ 889327 h 1067197"/>
              <a:gd name="connsiteX11" fmla="*/ 1752530 w 1930400"/>
              <a:gd name="connsiteY11" fmla="*/ 1067197 h 1067197"/>
              <a:gd name="connsiteX12" fmla="*/ 804333 w 1930400"/>
              <a:gd name="connsiteY12" fmla="*/ 1067197 h 1067197"/>
              <a:gd name="connsiteX13" fmla="*/ 156633 w 1930400"/>
              <a:gd name="connsiteY13" fmla="*/ 1312930 h 1067197"/>
              <a:gd name="connsiteX14" fmla="*/ 321733 w 1930400"/>
              <a:gd name="connsiteY14" fmla="*/ 1067197 h 1067197"/>
              <a:gd name="connsiteX15" fmla="*/ 177870 w 1930400"/>
              <a:gd name="connsiteY15" fmla="*/ 1067197 h 1067197"/>
              <a:gd name="connsiteX16" fmla="*/ 0 w 1930400"/>
              <a:gd name="connsiteY16" fmla="*/ 889327 h 1067197"/>
              <a:gd name="connsiteX17" fmla="*/ 0 w 1930400"/>
              <a:gd name="connsiteY17" fmla="*/ 889331 h 1067197"/>
              <a:gd name="connsiteX18" fmla="*/ 0 w 1930400"/>
              <a:gd name="connsiteY18" fmla="*/ 622532 h 1067197"/>
              <a:gd name="connsiteX19" fmla="*/ 0 w 1930400"/>
              <a:gd name="connsiteY19" fmla="*/ 622532 h 1067197"/>
              <a:gd name="connsiteX20" fmla="*/ 0 w 1930400"/>
              <a:gd name="connsiteY20" fmla="*/ 177870 h 1067197"/>
              <a:gd name="connsiteX0" fmla="*/ 0 w 1930400"/>
              <a:gd name="connsiteY0" fmla="*/ 177870 h 1067197"/>
              <a:gd name="connsiteX1" fmla="*/ 177870 w 1930400"/>
              <a:gd name="connsiteY1" fmla="*/ 0 h 1067197"/>
              <a:gd name="connsiteX2" fmla="*/ 321733 w 1930400"/>
              <a:gd name="connsiteY2" fmla="*/ 0 h 1067197"/>
              <a:gd name="connsiteX3" fmla="*/ 321733 w 1930400"/>
              <a:gd name="connsiteY3" fmla="*/ 0 h 1067197"/>
              <a:gd name="connsiteX4" fmla="*/ 804333 w 1930400"/>
              <a:gd name="connsiteY4" fmla="*/ 0 h 1067197"/>
              <a:gd name="connsiteX5" fmla="*/ 1752530 w 1930400"/>
              <a:gd name="connsiteY5" fmla="*/ 0 h 1067197"/>
              <a:gd name="connsiteX6" fmla="*/ 1930400 w 1930400"/>
              <a:gd name="connsiteY6" fmla="*/ 177870 h 1067197"/>
              <a:gd name="connsiteX7" fmla="*/ 1930400 w 1930400"/>
              <a:gd name="connsiteY7" fmla="*/ 622532 h 1067197"/>
              <a:gd name="connsiteX8" fmla="*/ 1930400 w 1930400"/>
              <a:gd name="connsiteY8" fmla="*/ 622532 h 1067197"/>
              <a:gd name="connsiteX9" fmla="*/ 1930400 w 1930400"/>
              <a:gd name="connsiteY9" fmla="*/ 889331 h 1067197"/>
              <a:gd name="connsiteX10" fmla="*/ 1930400 w 1930400"/>
              <a:gd name="connsiteY10" fmla="*/ 889327 h 1067197"/>
              <a:gd name="connsiteX11" fmla="*/ 1752530 w 1930400"/>
              <a:gd name="connsiteY11" fmla="*/ 1067197 h 1067197"/>
              <a:gd name="connsiteX12" fmla="*/ 804333 w 1930400"/>
              <a:gd name="connsiteY12" fmla="*/ 1067197 h 1067197"/>
              <a:gd name="connsiteX13" fmla="*/ 321733 w 1930400"/>
              <a:gd name="connsiteY13" fmla="*/ 1067197 h 1067197"/>
              <a:gd name="connsiteX14" fmla="*/ 177870 w 1930400"/>
              <a:gd name="connsiteY14" fmla="*/ 1067197 h 1067197"/>
              <a:gd name="connsiteX15" fmla="*/ 0 w 1930400"/>
              <a:gd name="connsiteY15" fmla="*/ 889327 h 1067197"/>
              <a:gd name="connsiteX16" fmla="*/ 0 w 1930400"/>
              <a:gd name="connsiteY16" fmla="*/ 889331 h 1067197"/>
              <a:gd name="connsiteX17" fmla="*/ 0 w 1930400"/>
              <a:gd name="connsiteY17" fmla="*/ 622532 h 1067197"/>
              <a:gd name="connsiteX18" fmla="*/ 0 w 1930400"/>
              <a:gd name="connsiteY18" fmla="*/ 622532 h 1067197"/>
              <a:gd name="connsiteX19" fmla="*/ 0 w 1930400"/>
              <a:gd name="connsiteY19" fmla="*/ 177870 h 106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1067197">
                <a:moveTo>
                  <a:pt x="0" y="177870"/>
                </a:moveTo>
                <a:cubicBezTo>
                  <a:pt x="0" y="79635"/>
                  <a:pt x="79635" y="0"/>
                  <a:pt x="177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52530" y="0"/>
                </a:lnTo>
                <a:cubicBezTo>
                  <a:pt x="1850765" y="0"/>
                  <a:pt x="1930400" y="79635"/>
                  <a:pt x="1930400" y="177870"/>
                </a:cubicBezTo>
                <a:lnTo>
                  <a:pt x="1930400" y="622532"/>
                </a:lnTo>
                <a:lnTo>
                  <a:pt x="1930400" y="622532"/>
                </a:lnTo>
                <a:lnTo>
                  <a:pt x="1930400" y="889331"/>
                </a:lnTo>
                <a:lnTo>
                  <a:pt x="1930400" y="889327"/>
                </a:lnTo>
                <a:cubicBezTo>
                  <a:pt x="1930400" y="987562"/>
                  <a:pt x="1850765" y="1067197"/>
                  <a:pt x="1752530" y="1067197"/>
                </a:cubicBezTo>
                <a:lnTo>
                  <a:pt x="804333" y="1067197"/>
                </a:lnTo>
                <a:lnTo>
                  <a:pt x="321733" y="1067197"/>
                </a:lnTo>
                <a:lnTo>
                  <a:pt x="177870" y="1067197"/>
                </a:lnTo>
                <a:cubicBezTo>
                  <a:pt x="79635" y="1067197"/>
                  <a:pt x="0" y="987562"/>
                  <a:pt x="0" y="889327"/>
                </a:cubicBezTo>
                <a:lnTo>
                  <a:pt x="0" y="889331"/>
                </a:lnTo>
                <a:lnTo>
                  <a:pt x="0" y="622532"/>
                </a:lnTo>
                <a:lnTo>
                  <a:pt x="0" y="622532"/>
                </a:lnTo>
                <a:lnTo>
                  <a:pt x="0" y="177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I’m proud of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what I’ve done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A5DF4934-AB75-3757-D3D1-C5A1300E5E6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3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16655" y="5305449"/>
            <a:ext cx="2152072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0"/>
            <a:ext cx="8564592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Jahangir,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TV studio supremo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Brings TV shows from location into homes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7181" y="2182928"/>
            <a:ext cx="1928000" cy="102691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Broadcast engineer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6"/>
            <a:ext cx="1930400" cy="1067197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Learning alongside BBC engineers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13490" y="1598400"/>
            <a:ext cx="1978274" cy="1097983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821661 w 1930400"/>
              <a:gd name="connsiteY13" fmla="*/ 1269335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Filming football matches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61364" y="3428999"/>
            <a:ext cx="1930400" cy="1097983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Sky, One Show, BAFTAs, ITV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0236" y="4248727"/>
            <a:ext cx="1930400" cy="111171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Shy at school, lacked confidence, NOT A-grade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30432" y="6118668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Jahangir…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093601" y="5527567"/>
            <a:ext cx="1930400" cy="1067196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Degree apprenticeship with BBC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1B6A2492-6F42-073A-32F2-9E93D5DA48F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9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16655" y="5305449"/>
            <a:ext cx="2179781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1"/>
            <a:ext cx="8439351" cy="1137599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Michelle,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rollercoaster designer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Took her love of theme parks and turned it into a job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7180" y="220014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Designing theme park rides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6"/>
            <a:ext cx="1930400" cy="1085669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I founded my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own business!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51158" y="1658610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94365 w 1930400"/>
              <a:gd name="connsiteY13" fmla="*/ 122839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love what I do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SO MUCH!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83835" y="3534611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Civil engineering degree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400236" y="4248727"/>
            <a:ext cx="1930400" cy="111171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Love teams – different roles working together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52903" y="6129559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Michelle…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102837" y="5582983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Weekend hobby turned into </a:t>
            </a:r>
            <a:b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 career!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4B289614-EC00-18F6-C969-A46E0CF9D17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4800" y="1598400"/>
            <a:ext cx="6480000" cy="36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4"/>
            <a:extLst>
              <a:ext uri="{FF2B5EF4-FFF2-40B4-BE49-F238E27FC236}">
                <a16:creationId xmlns:a16="http://schemas.microsoft.com/office/drawing/2014/main" id="{B307C2F5-F6E3-997D-8F1D-448E7A4848A0}"/>
              </a:ext>
            </a:extLst>
          </p:cNvPr>
          <p:cNvSpPr txBox="1"/>
          <p:nvPr/>
        </p:nvSpPr>
        <p:spPr>
          <a:xfrm>
            <a:off x="9735127" y="5305449"/>
            <a:ext cx="2142837" cy="155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18765-8AD8-DFA0-79B5-E83628F7EB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44000" y="460800"/>
            <a:ext cx="6480000" cy="1137600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0F0F0F"/>
                </a:solidFill>
                <a:latin typeface="Roboto" panose="02000000000000000000" pitchFamily="2" charset="0"/>
              </a:rPr>
              <a:t>Rem, </a:t>
            </a:r>
            <a:r>
              <a:rPr lang="en-GB" sz="4400" dirty="0">
                <a:solidFill>
                  <a:srgbClr val="0F0F0F"/>
                </a:solidFill>
                <a:latin typeface="Roboto" panose="02000000000000000000" pitchFamily="2" charset="0"/>
              </a:rPr>
              <a:t>makes TV shows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F0F0F"/>
                </a:solidFill>
                <a:latin typeface="Roboto" panose="02000000000000000000" pitchFamily="2" charset="0"/>
              </a:rPr>
              <a:t>Creating top shows from behind the camera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3F4DB381-3006-A81E-9F9B-F0AEACBB3169}"/>
              </a:ext>
            </a:extLst>
          </p:cNvPr>
          <p:cNvSpPr/>
          <p:nvPr/>
        </p:nvSpPr>
        <p:spPr>
          <a:xfrm>
            <a:off x="436816" y="2221745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 was excluded but new school was fresh start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33712D32-2887-4CAC-1C06-847D3FA2C3C4}"/>
              </a:ext>
            </a:extLst>
          </p:cNvPr>
          <p:cNvSpPr/>
          <p:nvPr/>
        </p:nvSpPr>
        <p:spPr>
          <a:xfrm>
            <a:off x="6470373" y="5527567"/>
            <a:ext cx="1930400" cy="1067196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2399777 w 1930400"/>
              <a:gd name="connsiteY8" fmla="*/ 258760 h 965200"/>
              <a:gd name="connsiteX9" fmla="*/ 1930400 w 1930400"/>
              <a:gd name="connsiteY9" fmla="*/ 402167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402167 h 965200"/>
              <a:gd name="connsiteX18" fmla="*/ 0 w 1930400"/>
              <a:gd name="connsiteY18" fmla="*/ 160867 h 965200"/>
              <a:gd name="connsiteX19" fmla="*/ 0 w 1930400"/>
              <a:gd name="connsiteY19" fmla="*/ 160867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160867 h 965200"/>
              <a:gd name="connsiteX8" fmla="*/ 1930400 w 1930400"/>
              <a:gd name="connsiteY8" fmla="*/ 402167 h 965200"/>
              <a:gd name="connsiteX9" fmla="*/ 1930400 w 1930400"/>
              <a:gd name="connsiteY9" fmla="*/ 804330 h 965200"/>
              <a:gd name="connsiteX10" fmla="*/ 1769530 w 1930400"/>
              <a:gd name="connsiteY10" fmla="*/ 965200 h 965200"/>
              <a:gd name="connsiteX11" fmla="*/ 1608667 w 1930400"/>
              <a:gd name="connsiteY11" fmla="*/ 965200 h 965200"/>
              <a:gd name="connsiteX12" fmla="*/ 11260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402167 h 965200"/>
              <a:gd name="connsiteX17" fmla="*/ 0 w 1930400"/>
              <a:gd name="connsiteY17" fmla="*/ 160867 h 965200"/>
              <a:gd name="connsiteX18" fmla="*/ 0 w 1930400"/>
              <a:gd name="connsiteY18" fmla="*/ 160867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160867"/>
                </a:lnTo>
                <a:lnTo>
                  <a:pt x="1930400" y="402167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4021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Started in </a:t>
            </a:r>
            <a:b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script-writing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52C7ED6C-7D46-E334-C841-2340CCB6ACF3}"/>
              </a:ext>
            </a:extLst>
          </p:cNvPr>
          <p:cNvSpPr/>
          <p:nvPr/>
        </p:nvSpPr>
        <p:spPr>
          <a:xfrm>
            <a:off x="9823450" y="1658610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12477 w 1930400"/>
              <a:gd name="connsiteY13" fmla="*/ 1255687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Producing films </a:t>
            </a:r>
            <a:b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&amp; TV for BBC </a:t>
            </a:r>
            <a:b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GB" sz="16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&amp; Amazon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65311F41-476E-1571-0BD4-AC65FEA2D707}"/>
              </a:ext>
            </a:extLst>
          </p:cNvPr>
          <p:cNvSpPr/>
          <p:nvPr/>
        </p:nvSpPr>
        <p:spPr>
          <a:xfrm>
            <a:off x="9879836" y="3465943"/>
            <a:ext cx="1930400" cy="1070811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We need different voices at every level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B6A4760-5872-8228-3163-0B406AF194CD}"/>
              </a:ext>
            </a:extLst>
          </p:cNvPr>
          <p:cNvSpPr/>
          <p:nvPr/>
        </p:nvSpPr>
        <p:spPr>
          <a:xfrm>
            <a:off x="399872" y="4321777"/>
            <a:ext cx="1930400" cy="965200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706030 w 1930400"/>
              <a:gd name="connsiteY13" fmla="*/ 1212851 h 965200"/>
              <a:gd name="connsiteX14" fmla="*/ 1126067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1126067 w 1930400"/>
              <a:gd name="connsiteY2" fmla="*/ 0 h 965200"/>
              <a:gd name="connsiteX3" fmla="*/ 1126067 w 1930400"/>
              <a:gd name="connsiteY3" fmla="*/ 0 h 965200"/>
              <a:gd name="connsiteX4" fmla="*/ 1608667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1608667 w 1930400"/>
              <a:gd name="connsiteY12" fmla="*/ 965200 h 965200"/>
              <a:gd name="connsiteX13" fmla="*/ 1126067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1126067" y="0"/>
                </a:lnTo>
                <a:lnTo>
                  <a:pt x="1126067" y="0"/>
                </a:lnTo>
                <a:lnTo>
                  <a:pt x="1608667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1608667" y="965200"/>
                </a:lnTo>
                <a:lnTo>
                  <a:pt x="1126067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Create TV shows form planning to audience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98986-C5D8-4FCF-F808-43EC1F20E679}"/>
              </a:ext>
            </a:extLst>
          </p:cNvPr>
          <p:cNvSpPr txBox="1"/>
          <p:nvPr/>
        </p:nvSpPr>
        <p:spPr>
          <a:xfrm>
            <a:off x="10039668" y="6120323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Rem…</a:t>
            </a:r>
            <a:endParaRPr lang="en-GB" sz="2000" b="1" dirty="0">
              <a:solidFill>
                <a:srgbClr val="FFC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56C337F2-39E5-11F5-EE72-EE119143B8D3}"/>
              </a:ext>
            </a:extLst>
          </p:cNvPr>
          <p:cNvSpPr/>
          <p:nvPr/>
        </p:nvSpPr>
        <p:spPr>
          <a:xfrm>
            <a:off x="3130545" y="5527566"/>
            <a:ext cx="1930400" cy="1067197"/>
          </a:xfrm>
          <a:custGeom>
            <a:avLst/>
            <a:gdLst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156633 w 1930400"/>
              <a:gd name="connsiteY13" fmla="*/ 1187447 h 965200"/>
              <a:gd name="connsiteX14" fmla="*/ 321733 w 1930400"/>
              <a:gd name="connsiteY14" fmla="*/ 965200 h 965200"/>
              <a:gd name="connsiteX15" fmla="*/ 160870 w 1930400"/>
              <a:gd name="connsiteY15" fmla="*/ 965200 h 965200"/>
              <a:gd name="connsiteX16" fmla="*/ 0 w 1930400"/>
              <a:gd name="connsiteY16" fmla="*/ 804330 h 965200"/>
              <a:gd name="connsiteX17" fmla="*/ 0 w 1930400"/>
              <a:gd name="connsiteY17" fmla="*/ 804333 h 965200"/>
              <a:gd name="connsiteX18" fmla="*/ 0 w 1930400"/>
              <a:gd name="connsiteY18" fmla="*/ 563033 h 965200"/>
              <a:gd name="connsiteX19" fmla="*/ 0 w 1930400"/>
              <a:gd name="connsiteY19" fmla="*/ 563033 h 965200"/>
              <a:gd name="connsiteX20" fmla="*/ 0 w 1930400"/>
              <a:gd name="connsiteY20" fmla="*/ 160870 h 965200"/>
              <a:gd name="connsiteX0" fmla="*/ 0 w 1930400"/>
              <a:gd name="connsiteY0" fmla="*/ 160870 h 965200"/>
              <a:gd name="connsiteX1" fmla="*/ 160870 w 1930400"/>
              <a:gd name="connsiteY1" fmla="*/ 0 h 965200"/>
              <a:gd name="connsiteX2" fmla="*/ 321733 w 1930400"/>
              <a:gd name="connsiteY2" fmla="*/ 0 h 965200"/>
              <a:gd name="connsiteX3" fmla="*/ 321733 w 1930400"/>
              <a:gd name="connsiteY3" fmla="*/ 0 h 965200"/>
              <a:gd name="connsiteX4" fmla="*/ 804333 w 1930400"/>
              <a:gd name="connsiteY4" fmla="*/ 0 h 965200"/>
              <a:gd name="connsiteX5" fmla="*/ 1769530 w 1930400"/>
              <a:gd name="connsiteY5" fmla="*/ 0 h 965200"/>
              <a:gd name="connsiteX6" fmla="*/ 1930400 w 1930400"/>
              <a:gd name="connsiteY6" fmla="*/ 160870 h 965200"/>
              <a:gd name="connsiteX7" fmla="*/ 1930400 w 1930400"/>
              <a:gd name="connsiteY7" fmla="*/ 563033 h 965200"/>
              <a:gd name="connsiteX8" fmla="*/ 1930400 w 1930400"/>
              <a:gd name="connsiteY8" fmla="*/ 563033 h 965200"/>
              <a:gd name="connsiteX9" fmla="*/ 1930400 w 1930400"/>
              <a:gd name="connsiteY9" fmla="*/ 804333 h 965200"/>
              <a:gd name="connsiteX10" fmla="*/ 1930400 w 1930400"/>
              <a:gd name="connsiteY10" fmla="*/ 804330 h 965200"/>
              <a:gd name="connsiteX11" fmla="*/ 1769530 w 1930400"/>
              <a:gd name="connsiteY11" fmla="*/ 965200 h 965200"/>
              <a:gd name="connsiteX12" fmla="*/ 804333 w 1930400"/>
              <a:gd name="connsiteY12" fmla="*/ 965200 h 965200"/>
              <a:gd name="connsiteX13" fmla="*/ 321733 w 1930400"/>
              <a:gd name="connsiteY13" fmla="*/ 965200 h 965200"/>
              <a:gd name="connsiteX14" fmla="*/ 160870 w 1930400"/>
              <a:gd name="connsiteY14" fmla="*/ 965200 h 965200"/>
              <a:gd name="connsiteX15" fmla="*/ 0 w 1930400"/>
              <a:gd name="connsiteY15" fmla="*/ 804330 h 965200"/>
              <a:gd name="connsiteX16" fmla="*/ 0 w 1930400"/>
              <a:gd name="connsiteY16" fmla="*/ 804333 h 965200"/>
              <a:gd name="connsiteX17" fmla="*/ 0 w 1930400"/>
              <a:gd name="connsiteY17" fmla="*/ 563033 h 965200"/>
              <a:gd name="connsiteX18" fmla="*/ 0 w 1930400"/>
              <a:gd name="connsiteY18" fmla="*/ 563033 h 965200"/>
              <a:gd name="connsiteX19" fmla="*/ 0 w 1930400"/>
              <a:gd name="connsiteY19" fmla="*/ 16087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30400" h="965200">
                <a:moveTo>
                  <a:pt x="0" y="160870"/>
                </a:moveTo>
                <a:cubicBezTo>
                  <a:pt x="0" y="72024"/>
                  <a:pt x="72024" y="0"/>
                  <a:pt x="160870" y="0"/>
                </a:cubicBezTo>
                <a:lnTo>
                  <a:pt x="321733" y="0"/>
                </a:lnTo>
                <a:lnTo>
                  <a:pt x="321733" y="0"/>
                </a:lnTo>
                <a:lnTo>
                  <a:pt x="804333" y="0"/>
                </a:lnTo>
                <a:lnTo>
                  <a:pt x="1769530" y="0"/>
                </a:lnTo>
                <a:cubicBezTo>
                  <a:pt x="1858376" y="0"/>
                  <a:pt x="1930400" y="72024"/>
                  <a:pt x="1930400" y="160870"/>
                </a:cubicBezTo>
                <a:lnTo>
                  <a:pt x="1930400" y="563033"/>
                </a:lnTo>
                <a:lnTo>
                  <a:pt x="1930400" y="563033"/>
                </a:lnTo>
                <a:lnTo>
                  <a:pt x="1930400" y="804333"/>
                </a:lnTo>
                <a:lnTo>
                  <a:pt x="1930400" y="804330"/>
                </a:lnTo>
                <a:cubicBezTo>
                  <a:pt x="1930400" y="893176"/>
                  <a:pt x="1858376" y="965200"/>
                  <a:pt x="1769530" y="965200"/>
                </a:cubicBezTo>
                <a:lnTo>
                  <a:pt x="804333" y="965200"/>
                </a:lnTo>
                <a:lnTo>
                  <a:pt x="321733" y="965200"/>
                </a:lnTo>
                <a:lnTo>
                  <a:pt x="160870" y="965200"/>
                </a:lnTo>
                <a:cubicBezTo>
                  <a:pt x="72024" y="965200"/>
                  <a:pt x="0" y="893176"/>
                  <a:pt x="0" y="804330"/>
                </a:cubicBezTo>
                <a:lnTo>
                  <a:pt x="0" y="804333"/>
                </a:lnTo>
                <a:lnTo>
                  <a:pt x="0" y="563033"/>
                </a:lnTo>
                <a:lnTo>
                  <a:pt x="0" y="563033"/>
                </a:lnTo>
                <a:lnTo>
                  <a:pt x="0" y="16087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Loved drama and IT at school.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04B7E3E5-8808-E53E-2A17-15C69E963C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51200" y="1598400"/>
            <a:ext cx="6480000" cy="36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1091</Words>
  <Application>Microsoft Macintosh PowerPoint</Application>
  <PresentationFormat>Widescreen</PresentationFormat>
  <Paragraphs>164</Paragraphs>
  <Slides>13</Slides>
  <Notes>13</Notes>
  <HiddenSlides>0</HiddenSlides>
  <MMClips>11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Roboto Condensed</vt:lpstr>
      <vt:lpstr>Office Theme</vt:lpstr>
      <vt:lpstr>People Like Us: STEM careers slides  Find keywords in notes section under each slide,  matched to STEM &amp; careers at KS2-3.  For further support please visit https://peoplelikeus.io/about-us  or email PLU@fujitsu.co.uk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We’d love your feedback:  https://bit.ly/PLU_feedback  Any questions or ideas?  Email PLU@fujitsu.co.uk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Like Us: STEM careers slides  For further support please visit https://peoplelikeus.io/about-us </dc:title>
  <dc:subject/>
  <dc:creator>Christina Astin</dc:creator>
  <cp:keywords/>
  <dc:description/>
  <cp:lastModifiedBy>Christina Astin</cp:lastModifiedBy>
  <cp:revision>45</cp:revision>
  <dcterms:created xsi:type="dcterms:W3CDTF">2022-11-07T18:28:24Z</dcterms:created>
  <dcterms:modified xsi:type="dcterms:W3CDTF">2023-05-11T09:03:00Z</dcterms:modified>
  <cp:category/>
</cp:coreProperties>
</file>